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ourier New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ourier New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ourier New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Courier New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latin typeface="Courier New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urier New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urier New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ourier New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Shape 1"/>
          <p:cNvSpPr/>
          <p:nvPr/>
        </p:nvSpPr>
        <p:spPr>
          <a:xfrm>
            <a:off x="9900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39" name="Group 3"/>
          <p:cNvGrpSpPr/>
          <p:nvPr/>
        </p:nvGrpSpPr>
        <p:grpSpPr>
          <a:xfrm>
            <a:off x="7288920" y="4312080"/>
            <a:ext cx="2678040" cy="3094560"/>
            <a:chOff x="7288920" y="4312080"/>
            <a:chExt cx="2678040" cy="3094560"/>
          </a:xfrm>
        </p:grpSpPr>
        <p:pic>
          <p:nvPicPr>
            <p:cNvPr id="40" name="Picture 1"/>
            <p:cNvPicPr/>
            <p:nvPr/>
          </p:nvPicPr>
          <p:blipFill>
            <a:blip r:embed="rId2"/>
            <a:stretch/>
          </p:blipFill>
          <p:spPr>
            <a:xfrm>
              <a:off x="728892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" name="CustomShape 4"/>
            <p:cNvSpPr/>
            <p:nvPr/>
          </p:nvSpPr>
          <p:spPr>
            <a:xfrm>
              <a:off x="729720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208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0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11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212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3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4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15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216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7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8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19" name="Group 13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220" name="CustomShape 14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1" name="TextShape 15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22" name="Line 16"/>
          <p:cNvSpPr/>
          <p:nvPr/>
        </p:nvSpPr>
        <p:spPr>
          <a:xfrm flipV="1">
            <a:off x="1645920" y="3291840"/>
            <a:ext cx="713232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3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224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225" name="Picture 227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6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27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CustomShape 22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0" name="CustomShape 23"/>
          <p:cNvSpPr/>
          <p:nvPr/>
        </p:nvSpPr>
        <p:spPr>
          <a:xfrm>
            <a:off x="-3240" y="2948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232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3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34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35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236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37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38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39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240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1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42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43" name="Group 13"/>
          <p:cNvGrpSpPr/>
          <p:nvPr/>
        </p:nvGrpSpPr>
        <p:grpSpPr>
          <a:xfrm>
            <a:off x="91800" y="5851800"/>
            <a:ext cx="6217200" cy="1275480"/>
            <a:chOff x="91800" y="5851800"/>
            <a:chExt cx="6217200" cy="1275480"/>
          </a:xfrm>
        </p:grpSpPr>
        <p:sp>
          <p:nvSpPr>
            <p:cNvPr id="244" name="CustomShape 14"/>
            <p:cNvSpPr/>
            <p:nvPr/>
          </p:nvSpPr>
          <p:spPr>
            <a:xfrm>
              <a:off x="91800" y="5851800"/>
              <a:ext cx="5375880" cy="1275480"/>
            </a:xfrm>
            <a:custGeom>
              <a:avLst/>
              <a:gdLst/>
              <a:ahLst/>
              <a:cxnLst/>
              <a:rect l="l" t="t" r="r" b="b"/>
              <a:pathLst>
                <a:path w="14936" h="3546">
                  <a:moveTo>
                    <a:pt x="590" y="0"/>
                  </a:moveTo>
                  <a:lnTo>
                    <a:pt x="591" y="0"/>
                  </a:lnTo>
                  <a:cubicBezTo>
                    <a:pt x="487" y="0"/>
                    <a:pt x="385" y="27"/>
                    <a:pt x="295" y="79"/>
                  </a:cubicBezTo>
                  <a:cubicBezTo>
                    <a:pt x="206" y="131"/>
                    <a:pt x="131" y="206"/>
                    <a:pt x="79" y="295"/>
                  </a:cubicBezTo>
                  <a:cubicBezTo>
                    <a:pt x="27" y="385"/>
                    <a:pt x="0" y="487"/>
                    <a:pt x="0" y="591"/>
                  </a:cubicBezTo>
                  <a:lnTo>
                    <a:pt x="0" y="2954"/>
                  </a:lnTo>
                  <a:lnTo>
                    <a:pt x="0" y="2954"/>
                  </a:lnTo>
                  <a:cubicBezTo>
                    <a:pt x="0" y="3058"/>
                    <a:pt x="27" y="3160"/>
                    <a:pt x="79" y="3250"/>
                  </a:cubicBezTo>
                  <a:cubicBezTo>
                    <a:pt x="131" y="3339"/>
                    <a:pt x="206" y="3414"/>
                    <a:pt x="295" y="3466"/>
                  </a:cubicBezTo>
                  <a:cubicBezTo>
                    <a:pt x="385" y="3518"/>
                    <a:pt x="487" y="3545"/>
                    <a:pt x="591" y="3545"/>
                  </a:cubicBezTo>
                  <a:lnTo>
                    <a:pt x="14344" y="3545"/>
                  </a:lnTo>
                  <a:lnTo>
                    <a:pt x="14344" y="3545"/>
                  </a:lnTo>
                  <a:cubicBezTo>
                    <a:pt x="14448" y="3545"/>
                    <a:pt x="14550" y="3518"/>
                    <a:pt x="14640" y="3466"/>
                  </a:cubicBezTo>
                  <a:cubicBezTo>
                    <a:pt x="14729" y="3414"/>
                    <a:pt x="14804" y="3339"/>
                    <a:pt x="14856" y="3250"/>
                  </a:cubicBezTo>
                  <a:cubicBezTo>
                    <a:pt x="14908" y="3160"/>
                    <a:pt x="14935" y="3058"/>
                    <a:pt x="14935" y="2954"/>
                  </a:cubicBezTo>
                  <a:lnTo>
                    <a:pt x="14935" y="590"/>
                  </a:lnTo>
                  <a:lnTo>
                    <a:pt x="14935" y="591"/>
                  </a:lnTo>
                  <a:lnTo>
                    <a:pt x="14935" y="591"/>
                  </a:lnTo>
                  <a:cubicBezTo>
                    <a:pt x="14935" y="487"/>
                    <a:pt x="14908" y="385"/>
                    <a:pt x="14856" y="295"/>
                  </a:cubicBezTo>
                  <a:cubicBezTo>
                    <a:pt x="14804" y="206"/>
                    <a:pt x="14729" y="131"/>
                    <a:pt x="14640" y="79"/>
                  </a:cubicBezTo>
                  <a:cubicBezTo>
                    <a:pt x="14550" y="27"/>
                    <a:pt x="14448" y="0"/>
                    <a:pt x="14344" y="0"/>
                  </a:cubicBezTo>
                  <a:lnTo>
                    <a:pt x="590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45" name="TextShape 15"/>
            <p:cNvSpPr/>
            <p:nvPr/>
          </p:nvSpPr>
          <p:spPr>
            <a:xfrm>
              <a:off x="197280" y="5880600"/>
              <a:ext cx="611172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46" name="Freeform 16"/>
          <p:cNvSpPr/>
          <p:nvPr/>
        </p:nvSpPr>
        <p:spPr>
          <a:xfrm>
            <a:off x="1645920" y="3291840"/>
            <a:ext cx="3383280" cy="3291840"/>
          </a:xfrm>
          <a:custGeom>
            <a:avLst/>
            <a:gdLst/>
            <a:ahLst/>
            <a:cxnLst/>
            <a:rect l="l" t="t" r="r" b="b"/>
            <a:pathLst>
              <a:path w="9399" h="9145">
                <a:moveTo>
                  <a:pt x="0" y="9144"/>
                </a:moveTo>
                <a:lnTo>
                  <a:pt x="9398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7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248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249" name="Picture 251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50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51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22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4" name="CustomShape 23"/>
          <p:cNvSpPr/>
          <p:nvPr/>
        </p:nvSpPr>
        <p:spPr>
          <a:xfrm>
            <a:off x="-3600" y="3488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256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57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58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59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260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1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62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63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264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5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66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67" name="Group 13"/>
          <p:cNvGrpSpPr/>
          <p:nvPr/>
        </p:nvGrpSpPr>
        <p:grpSpPr>
          <a:xfrm>
            <a:off x="91800" y="5851800"/>
            <a:ext cx="6217560" cy="1279800"/>
            <a:chOff x="91800" y="5851800"/>
            <a:chExt cx="6217560" cy="1279800"/>
          </a:xfrm>
        </p:grpSpPr>
        <p:sp>
          <p:nvSpPr>
            <p:cNvPr id="268" name="CustomShape 14"/>
            <p:cNvSpPr/>
            <p:nvPr/>
          </p:nvSpPr>
          <p:spPr>
            <a:xfrm>
              <a:off x="91800" y="5851800"/>
              <a:ext cx="5376240" cy="1279800"/>
            </a:xfrm>
            <a:custGeom>
              <a:avLst/>
              <a:gdLst/>
              <a:ahLst/>
              <a:cxnLst/>
              <a:rect l="l" t="t" r="r" b="b"/>
              <a:pathLst>
                <a:path w="14937" h="3558">
                  <a:moveTo>
                    <a:pt x="592" y="0"/>
                  </a:moveTo>
                  <a:lnTo>
                    <a:pt x="593" y="0"/>
                  </a:lnTo>
                  <a:cubicBezTo>
                    <a:pt x="489" y="0"/>
                    <a:pt x="387" y="27"/>
                    <a:pt x="296" y="79"/>
                  </a:cubicBezTo>
                  <a:cubicBezTo>
                    <a:pt x="206" y="131"/>
                    <a:pt x="131" y="206"/>
                    <a:pt x="79" y="296"/>
                  </a:cubicBezTo>
                  <a:cubicBezTo>
                    <a:pt x="27" y="387"/>
                    <a:pt x="0" y="489"/>
                    <a:pt x="0" y="593"/>
                  </a:cubicBezTo>
                  <a:lnTo>
                    <a:pt x="0" y="2964"/>
                  </a:lnTo>
                  <a:lnTo>
                    <a:pt x="0" y="2964"/>
                  </a:lnTo>
                  <a:cubicBezTo>
                    <a:pt x="0" y="3068"/>
                    <a:pt x="27" y="3170"/>
                    <a:pt x="79" y="3261"/>
                  </a:cubicBezTo>
                  <a:cubicBezTo>
                    <a:pt x="131" y="3351"/>
                    <a:pt x="206" y="3426"/>
                    <a:pt x="296" y="3478"/>
                  </a:cubicBezTo>
                  <a:cubicBezTo>
                    <a:pt x="387" y="3530"/>
                    <a:pt x="489" y="3557"/>
                    <a:pt x="593" y="3557"/>
                  </a:cubicBezTo>
                  <a:lnTo>
                    <a:pt x="14343" y="3557"/>
                  </a:lnTo>
                  <a:lnTo>
                    <a:pt x="14343" y="3557"/>
                  </a:lnTo>
                  <a:cubicBezTo>
                    <a:pt x="14447" y="3557"/>
                    <a:pt x="14549" y="3530"/>
                    <a:pt x="14640" y="3478"/>
                  </a:cubicBezTo>
                  <a:cubicBezTo>
                    <a:pt x="14730" y="3426"/>
                    <a:pt x="14805" y="3351"/>
                    <a:pt x="14857" y="3261"/>
                  </a:cubicBezTo>
                  <a:cubicBezTo>
                    <a:pt x="14909" y="3170"/>
                    <a:pt x="14936" y="3068"/>
                    <a:pt x="14936" y="2964"/>
                  </a:cubicBezTo>
                  <a:lnTo>
                    <a:pt x="14935" y="592"/>
                  </a:lnTo>
                  <a:lnTo>
                    <a:pt x="14936" y="593"/>
                  </a:lnTo>
                  <a:lnTo>
                    <a:pt x="14936" y="593"/>
                  </a:lnTo>
                  <a:cubicBezTo>
                    <a:pt x="14936" y="489"/>
                    <a:pt x="14909" y="387"/>
                    <a:pt x="14857" y="296"/>
                  </a:cubicBezTo>
                  <a:cubicBezTo>
                    <a:pt x="14805" y="206"/>
                    <a:pt x="14730" y="131"/>
                    <a:pt x="14640" y="79"/>
                  </a:cubicBezTo>
                  <a:cubicBezTo>
                    <a:pt x="14549" y="27"/>
                    <a:pt x="14447" y="0"/>
                    <a:pt x="14343" y="0"/>
                  </a:cubicBezTo>
                  <a:lnTo>
                    <a:pt x="592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69" name="TextShape 15"/>
            <p:cNvSpPr/>
            <p:nvPr/>
          </p:nvSpPr>
          <p:spPr>
            <a:xfrm>
              <a:off x="197280" y="5880960"/>
              <a:ext cx="611208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70" name="Line 16"/>
          <p:cNvSpPr/>
          <p:nvPr/>
        </p:nvSpPr>
        <p:spPr>
          <a:xfrm flipV="1">
            <a:off x="1645920" y="3291840"/>
            <a:ext cx="338328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1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272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273" name="Picture 275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74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75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22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8" name="CustomShape 23"/>
          <p:cNvSpPr/>
          <p:nvPr/>
        </p:nvSpPr>
        <p:spPr>
          <a:xfrm>
            <a:off x="-3240" y="3488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CustomShape 1"/>
          <p:cNvSpPr/>
          <p:nvPr/>
        </p:nvSpPr>
        <p:spPr>
          <a:xfrm>
            <a:off x="-3600" y="37555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80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281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2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83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84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285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86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87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88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289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0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91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292" name="Group 14"/>
          <p:cNvGrpSpPr/>
          <p:nvPr/>
        </p:nvGrpSpPr>
        <p:grpSpPr>
          <a:xfrm>
            <a:off x="91800" y="5851800"/>
            <a:ext cx="6217560" cy="1279800"/>
            <a:chOff x="91800" y="5851800"/>
            <a:chExt cx="6217560" cy="1279800"/>
          </a:xfrm>
        </p:grpSpPr>
        <p:sp>
          <p:nvSpPr>
            <p:cNvPr id="293" name="CustomShape 15"/>
            <p:cNvSpPr/>
            <p:nvPr/>
          </p:nvSpPr>
          <p:spPr>
            <a:xfrm>
              <a:off x="91800" y="5851800"/>
              <a:ext cx="5376240" cy="1279800"/>
            </a:xfrm>
            <a:custGeom>
              <a:avLst/>
              <a:gdLst/>
              <a:ahLst/>
              <a:cxnLst/>
              <a:rect l="l" t="t" r="r" b="b"/>
              <a:pathLst>
                <a:path w="14937" h="3558">
                  <a:moveTo>
                    <a:pt x="592" y="0"/>
                  </a:moveTo>
                  <a:lnTo>
                    <a:pt x="593" y="0"/>
                  </a:lnTo>
                  <a:cubicBezTo>
                    <a:pt x="489" y="0"/>
                    <a:pt x="387" y="27"/>
                    <a:pt x="296" y="79"/>
                  </a:cubicBezTo>
                  <a:cubicBezTo>
                    <a:pt x="206" y="131"/>
                    <a:pt x="131" y="206"/>
                    <a:pt x="79" y="296"/>
                  </a:cubicBezTo>
                  <a:cubicBezTo>
                    <a:pt x="27" y="387"/>
                    <a:pt x="0" y="489"/>
                    <a:pt x="0" y="593"/>
                  </a:cubicBezTo>
                  <a:lnTo>
                    <a:pt x="0" y="2964"/>
                  </a:lnTo>
                  <a:lnTo>
                    <a:pt x="0" y="2964"/>
                  </a:lnTo>
                  <a:cubicBezTo>
                    <a:pt x="0" y="3068"/>
                    <a:pt x="27" y="3170"/>
                    <a:pt x="79" y="3261"/>
                  </a:cubicBezTo>
                  <a:cubicBezTo>
                    <a:pt x="131" y="3351"/>
                    <a:pt x="206" y="3426"/>
                    <a:pt x="296" y="3478"/>
                  </a:cubicBezTo>
                  <a:cubicBezTo>
                    <a:pt x="387" y="3530"/>
                    <a:pt x="489" y="3557"/>
                    <a:pt x="593" y="3557"/>
                  </a:cubicBezTo>
                  <a:lnTo>
                    <a:pt x="14343" y="3557"/>
                  </a:lnTo>
                  <a:lnTo>
                    <a:pt x="14343" y="3557"/>
                  </a:lnTo>
                  <a:cubicBezTo>
                    <a:pt x="14447" y="3557"/>
                    <a:pt x="14549" y="3530"/>
                    <a:pt x="14640" y="3478"/>
                  </a:cubicBezTo>
                  <a:cubicBezTo>
                    <a:pt x="14730" y="3426"/>
                    <a:pt x="14805" y="3351"/>
                    <a:pt x="14857" y="3261"/>
                  </a:cubicBezTo>
                  <a:cubicBezTo>
                    <a:pt x="14909" y="3170"/>
                    <a:pt x="14936" y="3068"/>
                    <a:pt x="14936" y="2964"/>
                  </a:cubicBezTo>
                  <a:lnTo>
                    <a:pt x="14935" y="592"/>
                  </a:lnTo>
                  <a:lnTo>
                    <a:pt x="14936" y="593"/>
                  </a:lnTo>
                  <a:lnTo>
                    <a:pt x="14936" y="593"/>
                  </a:lnTo>
                  <a:cubicBezTo>
                    <a:pt x="14936" y="489"/>
                    <a:pt x="14909" y="387"/>
                    <a:pt x="14857" y="296"/>
                  </a:cubicBezTo>
                  <a:cubicBezTo>
                    <a:pt x="14805" y="206"/>
                    <a:pt x="14730" y="131"/>
                    <a:pt x="14640" y="79"/>
                  </a:cubicBezTo>
                  <a:cubicBezTo>
                    <a:pt x="14549" y="27"/>
                    <a:pt x="14447" y="0"/>
                    <a:pt x="14343" y="0"/>
                  </a:cubicBezTo>
                  <a:lnTo>
                    <a:pt x="592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94" name="TextShape 16"/>
            <p:cNvSpPr/>
            <p:nvPr/>
          </p:nvSpPr>
          <p:spPr>
            <a:xfrm>
              <a:off x="197280" y="5880960"/>
              <a:ext cx="611208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95" name="Freeform 17"/>
          <p:cNvSpPr/>
          <p:nvPr/>
        </p:nvSpPr>
        <p:spPr>
          <a:xfrm>
            <a:off x="1645920" y="3291840"/>
            <a:ext cx="5394960" cy="3291840"/>
          </a:xfrm>
          <a:custGeom>
            <a:avLst/>
            <a:gdLst/>
            <a:ahLst/>
            <a:cxnLst/>
            <a:rect l="l" t="t" r="r" b="b"/>
            <a:pathLst>
              <a:path w="14987" h="9145">
                <a:moveTo>
                  <a:pt x="0" y="9144"/>
                </a:moveTo>
                <a:lnTo>
                  <a:pt x="14986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6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297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298" name="Picture 300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99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00" name="CustomShape 21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1" name="CustomShape 22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2" name="CustomShape 23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304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5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06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07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308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09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10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11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312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3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14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15" name="Group 13"/>
          <p:cNvGrpSpPr/>
          <p:nvPr/>
        </p:nvGrpSpPr>
        <p:grpSpPr>
          <a:xfrm>
            <a:off x="91800" y="5851800"/>
            <a:ext cx="6217560" cy="1279800"/>
            <a:chOff x="91800" y="5851800"/>
            <a:chExt cx="6217560" cy="1279800"/>
          </a:xfrm>
        </p:grpSpPr>
        <p:sp>
          <p:nvSpPr>
            <p:cNvPr id="316" name="CustomShape 14"/>
            <p:cNvSpPr/>
            <p:nvPr/>
          </p:nvSpPr>
          <p:spPr>
            <a:xfrm>
              <a:off x="91800" y="5851800"/>
              <a:ext cx="5376240" cy="1279800"/>
            </a:xfrm>
            <a:custGeom>
              <a:avLst/>
              <a:gdLst/>
              <a:ahLst/>
              <a:cxnLst/>
              <a:rect l="l" t="t" r="r" b="b"/>
              <a:pathLst>
                <a:path w="14937" h="3558">
                  <a:moveTo>
                    <a:pt x="592" y="0"/>
                  </a:moveTo>
                  <a:lnTo>
                    <a:pt x="593" y="0"/>
                  </a:lnTo>
                  <a:cubicBezTo>
                    <a:pt x="489" y="0"/>
                    <a:pt x="387" y="27"/>
                    <a:pt x="296" y="79"/>
                  </a:cubicBezTo>
                  <a:cubicBezTo>
                    <a:pt x="206" y="131"/>
                    <a:pt x="131" y="206"/>
                    <a:pt x="79" y="296"/>
                  </a:cubicBezTo>
                  <a:cubicBezTo>
                    <a:pt x="27" y="387"/>
                    <a:pt x="0" y="489"/>
                    <a:pt x="0" y="593"/>
                  </a:cubicBezTo>
                  <a:lnTo>
                    <a:pt x="0" y="2964"/>
                  </a:lnTo>
                  <a:lnTo>
                    <a:pt x="0" y="2964"/>
                  </a:lnTo>
                  <a:cubicBezTo>
                    <a:pt x="0" y="3068"/>
                    <a:pt x="27" y="3170"/>
                    <a:pt x="79" y="3261"/>
                  </a:cubicBezTo>
                  <a:cubicBezTo>
                    <a:pt x="131" y="3351"/>
                    <a:pt x="206" y="3426"/>
                    <a:pt x="296" y="3478"/>
                  </a:cubicBezTo>
                  <a:cubicBezTo>
                    <a:pt x="387" y="3530"/>
                    <a:pt x="489" y="3557"/>
                    <a:pt x="593" y="3557"/>
                  </a:cubicBezTo>
                  <a:lnTo>
                    <a:pt x="14343" y="3557"/>
                  </a:lnTo>
                  <a:lnTo>
                    <a:pt x="14343" y="3557"/>
                  </a:lnTo>
                  <a:cubicBezTo>
                    <a:pt x="14447" y="3557"/>
                    <a:pt x="14549" y="3530"/>
                    <a:pt x="14640" y="3478"/>
                  </a:cubicBezTo>
                  <a:cubicBezTo>
                    <a:pt x="14730" y="3426"/>
                    <a:pt x="14805" y="3351"/>
                    <a:pt x="14857" y="3261"/>
                  </a:cubicBezTo>
                  <a:cubicBezTo>
                    <a:pt x="14909" y="3170"/>
                    <a:pt x="14936" y="3068"/>
                    <a:pt x="14936" y="2964"/>
                  </a:cubicBezTo>
                  <a:lnTo>
                    <a:pt x="14935" y="592"/>
                  </a:lnTo>
                  <a:lnTo>
                    <a:pt x="14936" y="593"/>
                  </a:lnTo>
                  <a:lnTo>
                    <a:pt x="14936" y="593"/>
                  </a:lnTo>
                  <a:cubicBezTo>
                    <a:pt x="14936" y="489"/>
                    <a:pt x="14909" y="387"/>
                    <a:pt x="14857" y="296"/>
                  </a:cubicBezTo>
                  <a:cubicBezTo>
                    <a:pt x="14805" y="206"/>
                    <a:pt x="14730" y="131"/>
                    <a:pt x="14640" y="79"/>
                  </a:cubicBezTo>
                  <a:cubicBezTo>
                    <a:pt x="14549" y="27"/>
                    <a:pt x="14447" y="0"/>
                    <a:pt x="14343" y="0"/>
                  </a:cubicBezTo>
                  <a:lnTo>
                    <a:pt x="592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17" name="TextShape 15"/>
            <p:cNvSpPr/>
            <p:nvPr/>
          </p:nvSpPr>
          <p:spPr>
            <a:xfrm>
              <a:off x="196920" y="5880960"/>
              <a:ext cx="611244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18" name="Line 16"/>
          <p:cNvSpPr/>
          <p:nvPr/>
        </p:nvSpPr>
        <p:spPr>
          <a:xfrm flipV="1">
            <a:off x="1645920" y="3291840"/>
            <a:ext cx="539496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9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320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321" name="Picture 323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22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23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4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5" name="CustomShape 22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6" name="CustomShape 23"/>
          <p:cNvSpPr/>
          <p:nvPr/>
        </p:nvSpPr>
        <p:spPr>
          <a:xfrm>
            <a:off x="-3600" y="375588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CustomShape 1"/>
          <p:cNvSpPr/>
          <p:nvPr/>
        </p:nvSpPr>
        <p:spPr>
          <a:xfrm>
            <a:off x="-3600" y="4037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28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329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0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31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32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333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4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35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36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337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38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39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40" name="Group 14"/>
          <p:cNvGrpSpPr/>
          <p:nvPr/>
        </p:nvGrpSpPr>
        <p:grpSpPr>
          <a:xfrm>
            <a:off x="91800" y="5851800"/>
            <a:ext cx="6217560" cy="1279800"/>
            <a:chOff x="91800" y="5851800"/>
            <a:chExt cx="6217560" cy="1279800"/>
          </a:xfrm>
        </p:grpSpPr>
        <p:sp>
          <p:nvSpPr>
            <p:cNvPr id="341" name="CustomShape 15"/>
            <p:cNvSpPr/>
            <p:nvPr/>
          </p:nvSpPr>
          <p:spPr>
            <a:xfrm>
              <a:off x="91800" y="5851800"/>
              <a:ext cx="5376240" cy="1279800"/>
            </a:xfrm>
            <a:custGeom>
              <a:avLst/>
              <a:gdLst/>
              <a:ahLst/>
              <a:cxnLst/>
              <a:rect l="l" t="t" r="r" b="b"/>
              <a:pathLst>
                <a:path w="14937" h="3558">
                  <a:moveTo>
                    <a:pt x="592" y="0"/>
                  </a:moveTo>
                  <a:lnTo>
                    <a:pt x="593" y="0"/>
                  </a:lnTo>
                  <a:cubicBezTo>
                    <a:pt x="489" y="0"/>
                    <a:pt x="387" y="27"/>
                    <a:pt x="296" y="79"/>
                  </a:cubicBezTo>
                  <a:cubicBezTo>
                    <a:pt x="206" y="131"/>
                    <a:pt x="131" y="206"/>
                    <a:pt x="79" y="296"/>
                  </a:cubicBezTo>
                  <a:cubicBezTo>
                    <a:pt x="27" y="387"/>
                    <a:pt x="0" y="489"/>
                    <a:pt x="0" y="593"/>
                  </a:cubicBezTo>
                  <a:lnTo>
                    <a:pt x="0" y="2964"/>
                  </a:lnTo>
                  <a:lnTo>
                    <a:pt x="0" y="2964"/>
                  </a:lnTo>
                  <a:cubicBezTo>
                    <a:pt x="0" y="3068"/>
                    <a:pt x="27" y="3170"/>
                    <a:pt x="79" y="3261"/>
                  </a:cubicBezTo>
                  <a:cubicBezTo>
                    <a:pt x="131" y="3351"/>
                    <a:pt x="206" y="3426"/>
                    <a:pt x="296" y="3478"/>
                  </a:cubicBezTo>
                  <a:cubicBezTo>
                    <a:pt x="387" y="3530"/>
                    <a:pt x="489" y="3557"/>
                    <a:pt x="593" y="3557"/>
                  </a:cubicBezTo>
                  <a:lnTo>
                    <a:pt x="14343" y="3557"/>
                  </a:lnTo>
                  <a:lnTo>
                    <a:pt x="14343" y="3557"/>
                  </a:lnTo>
                  <a:cubicBezTo>
                    <a:pt x="14447" y="3557"/>
                    <a:pt x="14549" y="3530"/>
                    <a:pt x="14640" y="3478"/>
                  </a:cubicBezTo>
                  <a:cubicBezTo>
                    <a:pt x="14730" y="3426"/>
                    <a:pt x="14805" y="3351"/>
                    <a:pt x="14857" y="3261"/>
                  </a:cubicBezTo>
                  <a:cubicBezTo>
                    <a:pt x="14909" y="3170"/>
                    <a:pt x="14936" y="3068"/>
                    <a:pt x="14936" y="2964"/>
                  </a:cubicBezTo>
                  <a:lnTo>
                    <a:pt x="14935" y="592"/>
                  </a:lnTo>
                  <a:lnTo>
                    <a:pt x="14936" y="593"/>
                  </a:lnTo>
                  <a:lnTo>
                    <a:pt x="14936" y="593"/>
                  </a:lnTo>
                  <a:cubicBezTo>
                    <a:pt x="14936" y="489"/>
                    <a:pt x="14909" y="387"/>
                    <a:pt x="14857" y="296"/>
                  </a:cubicBezTo>
                  <a:cubicBezTo>
                    <a:pt x="14805" y="206"/>
                    <a:pt x="14730" y="131"/>
                    <a:pt x="14640" y="79"/>
                  </a:cubicBezTo>
                  <a:cubicBezTo>
                    <a:pt x="14549" y="27"/>
                    <a:pt x="14447" y="0"/>
                    <a:pt x="14343" y="0"/>
                  </a:cubicBezTo>
                  <a:lnTo>
                    <a:pt x="592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2" name="TextShape 16"/>
            <p:cNvSpPr/>
            <p:nvPr/>
          </p:nvSpPr>
          <p:spPr>
            <a:xfrm>
              <a:off x="197280" y="5880960"/>
              <a:ext cx="611208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43" name="Freeform 17"/>
          <p:cNvSpPr/>
          <p:nvPr/>
        </p:nvSpPr>
        <p:spPr>
          <a:xfrm>
            <a:off x="1645920" y="3291840"/>
            <a:ext cx="7132320" cy="3291840"/>
          </a:xfrm>
          <a:custGeom>
            <a:avLst/>
            <a:gdLst/>
            <a:ahLst/>
            <a:cxnLst/>
            <a:rect l="l" t="t" r="r" b="b"/>
            <a:pathLst>
              <a:path w="19813" h="9145">
                <a:moveTo>
                  <a:pt x="0" y="9144"/>
                </a:moveTo>
                <a:lnTo>
                  <a:pt x="19812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4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345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346" name="Picture 348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47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48" name="CustomShape 21"/>
          <p:cNvSpPr/>
          <p:nvPr/>
        </p:nvSpPr>
        <p:spPr>
          <a:xfrm>
            <a:off x="7155720" y="42775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49" name="CustomShape 22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0" name="CustomShape 23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352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3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54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55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356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57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58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59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360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1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62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63" name="Group 13"/>
          <p:cNvGrpSpPr/>
          <p:nvPr/>
        </p:nvGrpSpPr>
        <p:grpSpPr>
          <a:xfrm>
            <a:off x="91800" y="5851800"/>
            <a:ext cx="6217560" cy="1279800"/>
            <a:chOff x="91800" y="5851800"/>
            <a:chExt cx="6217560" cy="1279800"/>
          </a:xfrm>
        </p:grpSpPr>
        <p:sp>
          <p:nvSpPr>
            <p:cNvPr id="364" name="CustomShape 14"/>
            <p:cNvSpPr/>
            <p:nvPr/>
          </p:nvSpPr>
          <p:spPr>
            <a:xfrm>
              <a:off x="91800" y="5851800"/>
              <a:ext cx="5376240" cy="1279800"/>
            </a:xfrm>
            <a:custGeom>
              <a:avLst/>
              <a:gdLst/>
              <a:ahLst/>
              <a:cxnLst/>
              <a:rect l="l" t="t" r="r" b="b"/>
              <a:pathLst>
                <a:path w="14937" h="3558">
                  <a:moveTo>
                    <a:pt x="592" y="0"/>
                  </a:moveTo>
                  <a:lnTo>
                    <a:pt x="593" y="0"/>
                  </a:lnTo>
                  <a:cubicBezTo>
                    <a:pt x="489" y="0"/>
                    <a:pt x="387" y="27"/>
                    <a:pt x="296" y="79"/>
                  </a:cubicBezTo>
                  <a:cubicBezTo>
                    <a:pt x="206" y="131"/>
                    <a:pt x="131" y="206"/>
                    <a:pt x="79" y="296"/>
                  </a:cubicBezTo>
                  <a:cubicBezTo>
                    <a:pt x="27" y="387"/>
                    <a:pt x="0" y="489"/>
                    <a:pt x="0" y="593"/>
                  </a:cubicBezTo>
                  <a:lnTo>
                    <a:pt x="0" y="2964"/>
                  </a:lnTo>
                  <a:lnTo>
                    <a:pt x="0" y="2964"/>
                  </a:lnTo>
                  <a:cubicBezTo>
                    <a:pt x="0" y="3068"/>
                    <a:pt x="27" y="3170"/>
                    <a:pt x="79" y="3261"/>
                  </a:cubicBezTo>
                  <a:cubicBezTo>
                    <a:pt x="131" y="3351"/>
                    <a:pt x="206" y="3426"/>
                    <a:pt x="296" y="3478"/>
                  </a:cubicBezTo>
                  <a:cubicBezTo>
                    <a:pt x="387" y="3530"/>
                    <a:pt x="489" y="3557"/>
                    <a:pt x="593" y="3557"/>
                  </a:cubicBezTo>
                  <a:lnTo>
                    <a:pt x="14343" y="3557"/>
                  </a:lnTo>
                  <a:lnTo>
                    <a:pt x="14343" y="3557"/>
                  </a:lnTo>
                  <a:cubicBezTo>
                    <a:pt x="14447" y="3557"/>
                    <a:pt x="14549" y="3530"/>
                    <a:pt x="14640" y="3478"/>
                  </a:cubicBezTo>
                  <a:cubicBezTo>
                    <a:pt x="14730" y="3426"/>
                    <a:pt x="14805" y="3351"/>
                    <a:pt x="14857" y="3261"/>
                  </a:cubicBezTo>
                  <a:cubicBezTo>
                    <a:pt x="14909" y="3170"/>
                    <a:pt x="14936" y="3068"/>
                    <a:pt x="14936" y="2964"/>
                  </a:cubicBezTo>
                  <a:lnTo>
                    <a:pt x="14935" y="592"/>
                  </a:lnTo>
                  <a:lnTo>
                    <a:pt x="14936" y="593"/>
                  </a:lnTo>
                  <a:lnTo>
                    <a:pt x="14936" y="593"/>
                  </a:lnTo>
                  <a:cubicBezTo>
                    <a:pt x="14936" y="489"/>
                    <a:pt x="14909" y="387"/>
                    <a:pt x="14857" y="296"/>
                  </a:cubicBezTo>
                  <a:cubicBezTo>
                    <a:pt x="14805" y="206"/>
                    <a:pt x="14730" y="131"/>
                    <a:pt x="14640" y="79"/>
                  </a:cubicBezTo>
                  <a:cubicBezTo>
                    <a:pt x="14549" y="27"/>
                    <a:pt x="14447" y="0"/>
                    <a:pt x="14343" y="0"/>
                  </a:cubicBezTo>
                  <a:lnTo>
                    <a:pt x="592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65" name="TextShape 15"/>
            <p:cNvSpPr/>
            <p:nvPr/>
          </p:nvSpPr>
          <p:spPr>
            <a:xfrm>
              <a:off x="196920" y="5880960"/>
              <a:ext cx="6112440" cy="124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drift( double dx, double dy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curX + dx;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curY + dy;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66" name="Line 16"/>
          <p:cNvSpPr/>
          <p:nvPr/>
        </p:nvSpPr>
        <p:spPr>
          <a:xfrm flipV="1">
            <a:off x="1645920" y="3291840"/>
            <a:ext cx="713232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7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368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369" name="Picture 371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70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71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2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3" name="CustomShape 22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4" name="CustomShape 23"/>
          <p:cNvSpPr/>
          <p:nvPr/>
        </p:nvSpPr>
        <p:spPr>
          <a:xfrm>
            <a:off x="-3600" y="4037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CustomShape 1"/>
          <p:cNvSpPr/>
          <p:nvPr/>
        </p:nvSpPr>
        <p:spPr>
          <a:xfrm>
            <a:off x="-3600" y="4577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376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377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8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79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0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381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2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83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4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385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6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387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388" name="Group 14"/>
          <p:cNvGrpSpPr/>
          <p:nvPr/>
        </p:nvGrpSpPr>
        <p:grpSpPr>
          <a:xfrm>
            <a:off x="91800" y="5851800"/>
            <a:ext cx="7405920" cy="1097280"/>
            <a:chOff x="91800" y="5851800"/>
            <a:chExt cx="7405920" cy="1097280"/>
          </a:xfrm>
        </p:grpSpPr>
        <p:sp>
          <p:nvSpPr>
            <p:cNvPr id="389" name="CustomShape 15"/>
            <p:cNvSpPr/>
            <p:nvPr/>
          </p:nvSpPr>
          <p:spPr>
            <a:xfrm>
              <a:off x="91800" y="5851800"/>
              <a:ext cx="6216840" cy="1097280"/>
            </a:xfrm>
            <a:custGeom>
              <a:avLst/>
              <a:gdLst/>
              <a:ahLst/>
              <a:cxnLst/>
              <a:rect l="l" t="t" r="r" b="b"/>
              <a:pathLst>
                <a:path w="17272" h="3051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1"/>
                  </a:lnTo>
                  <a:lnTo>
                    <a:pt x="0" y="2542"/>
                  </a:lnTo>
                  <a:cubicBezTo>
                    <a:pt x="0" y="2631"/>
                    <a:pt x="23" y="2719"/>
                    <a:pt x="68" y="2796"/>
                  </a:cubicBezTo>
                  <a:cubicBezTo>
                    <a:pt x="113" y="2873"/>
                    <a:pt x="177" y="2937"/>
                    <a:pt x="254" y="2982"/>
                  </a:cubicBezTo>
                  <a:cubicBezTo>
                    <a:pt x="331" y="3027"/>
                    <a:pt x="419" y="3050"/>
                    <a:pt x="508" y="3050"/>
                  </a:cubicBezTo>
                  <a:lnTo>
                    <a:pt x="16762" y="3049"/>
                  </a:lnTo>
                  <a:lnTo>
                    <a:pt x="16763" y="3050"/>
                  </a:lnTo>
                  <a:cubicBezTo>
                    <a:pt x="16852" y="3050"/>
                    <a:pt x="16940" y="3027"/>
                    <a:pt x="17017" y="2982"/>
                  </a:cubicBezTo>
                  <a:cubicBezTo>
                    <a:pt x="17094" y="2937"/>
                    <a:pt x="17158" y="2873"/>
                    <a:pt x="17203" y="2796"/>
                  </a:cubicBezTo>
                  <a:cubicBezTo>
                    <a:pt x="17248" y="2719"/>
                    <a:pt x="17271" y="2631"/>
                    <a:pt x="17271" y="2542"/>
                  </a:cubicBezTo>
                  <a:lnTo>
                    <a:pt x="17271" y="508"/>
                  </a:lnTo>
                  <a:lnTo>
                    <a:pt x="17271" y="508"/>
                  </a:lnTo>
                  <a:lnTo>
                    <a:pt x="17271" y="508"/>
                  </a:lnTo>
                  <a:cubicBezTo>
                    <a:pt x="17271" y="419"/>
                    <a:pt x="17248" y="331"/>
                    <a:pt x="17203" y="254"/>
                  </a:cubicBezTo>
                  <a:cubicBezTo>
                    <a:pt x="17158" y="177"/>
                    <a:pt x="17094" y="113"/>
                    <a:pt x="17017" y="68"/>
                  </a:cubicBezTo>
                  <a:cubicBezTo>
                    <a:pt x="16940" y="23"/>
                    <a:pt x="16852" y="0"/>
                    <a:pt x="16763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90" name="TextShape 16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391" name="Freeform 17"/>
          <p:cNvSpPr/>
          <p:nvPr/>
        </p:nvSpPr>
        <p:spPr>
          <a:xfrm>
            <a:off x="1645920" y="3291840"/>
            <a:ext cx="3383280" cy="3291840"/>
          </a:xfrm>
          <a:custGeom>
            <a:avLst/>
            <a:gdLst/>
            <a:ahLst/>
            <a:cxnLst/>
            <a:rect l="l" t="t" r="r" b="b"/>
            <a:pathLst>
              <a:path w="9399" h="9145">
                <a:moveTo>
                  <a:pt x="0" y="9144"/>
                </a:moveTo>
                <a:lnTo>
                  <a:pt x="9398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2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393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394" name="Picture 396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5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396" name="CustomShape 21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7" name="CustomShape 22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8" name="CustomShape 23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9" name="CustomShape 5"/>
          <p:cNvSpPr/>
          <p:nvPr/>
        </p:nvSpPr>
        <p:spPr>
          <a:xfrm>
            <a:off x="763488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0" name="CustomShape 8"/>
          <p:cNvSpPr/>
          <p:nvPr/>
        </p:nvSpPr>
        <p:spPr>
          <a:xfrm>
            <a:off x="841212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roup 16"/>
          <p:cNvGrpSpPr/>
          <p:nvPr/>
        </p:nvGrpSpPr>
        <p:grpSpPr>
          <a:xfrm>
            <a:off x="92160" y="5851800"/>
            <a:ext cx="7405560" cy="1097280"/>
            <a:chOff x="92160" y="5851800"/>
            <a:chExt cx="7405560" cy="1097280"/>
          </a:xfrm>
        </p:grpSpPr>
        <p:sp>
          <p:nvSpPr>
            <p:cNvPr id="402" name="CustomShape 17"/>
            <p:cNvSpPr/>
            <p:nvPr/>
          </p:nvSpPr>
          <p:spPr>
            <a:xfrm>
              <a:off x="92160" y="5851800"/>
              <a:ext cx="6216480" cy="1097280"/>
            </a:xfrm>
            <a:custGeom>
              <a:avLst/>
              <a:gdLst/>
              <a:ahLst/>
              <a:cxnLst/>
              <a:rect l="l" t="t" r="r" b="b"/>
              <a:pathLst>
                <a:path w="17271" h="3051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1"/>
                  </a:lnTo>
                  <a:lnTo>
                    <a:pt x="0" y="2542"/>
                  </a:lnTo>
                  <a:cubicBezTo>
                    <a:pt x="0" y="2631"/>
                    <a:pt x="23" y="2719"/>
                    <a:pt x="68" y="2796"/>
                  </a:cubicBezTo>
                  <a:cubicBezTo>
                    <a:pt x="113" y="2873"/>
                    <a:pt x="177" y="2937"/>
                    <a:pt x="254" y="2982"/>
                  </a:cubicBezTo>
                  <a:cubicBezTo>
                    <a:pt x="331" y="3027"/>
                    <a:pt x="419" y="3050"/>
                    <a:pt x="508" y="3050"/>
                  </a:cubicBezTo>
                  <a:lnTo>
                    <a:pt x="16761" y="3049"/>
                  </a:lnTo>
                  <a:lnTo>
                    <a:pt x="16762" y="3050"/>
                  </a:lnTo>
                  <a:cubicBezTo>
                    <a:pt x="16851" y="3050"/>
                    <a:pt x="16939" y="3027"/>
                    <a:pt x="17016" y="2982"/>
                  </a:cubicBezTo>
                  <a:cubicBezTo>
                    <a:pt x="17093" y="2937"/>
                    <a:pt x="17157" y="2873"/>
                    <a:pt x="17202" y="2796"/>
                  </a:cubicBezTo>
                  <a:cubicBezTo>
                    <a:pt x="17247" y="2719"/>
                    <a:pt x="17270" y="2631"/>
                    <a:pt x="17270" y="2542"/>
                  </a:cubicBezTo>
                  <a:lnTo>
                    <a:pt x="17270" y="508"/>
                  </a:lnTo>
                  <a:lnTo>
                    <a:pt x="17270" y="508"/>
                  </a:lnTo>
                  <a:lnTo>
                    <a:pt x="17270" y="508"/>
                  </a:lnTo>
                  <a:cubicBezTo>
                    <a:pt x="17270" y="419"/>
                    <a:pt x="17247" y="331"/>
                    <a:pt x="17202" y="254"/>
                  </a:cubicBezTo>
                  <a:cubicBezTo>
                    <a:pt x="17157" y="177"/>
                    <a:pt x="17093" y="113"/>
                    <a:pt x="17016" y="68"/>
                  </a:cubicBezTo>
                  <a:cubicBezTo>
                    <a:pt x="16939" y="23"/>
                    <a:pt x="16851" y="0"/>
                    <a:pt x="16762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3" name="TextShape 18"/>
            <p:cNvSpPr/>
            <p:nvPr/>
          </p:nvSpPr>
          <p:spPr>
            <a:xfrm>
              <a:off x="213840" y="5876640"/>
              <a:ext cx="728388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04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405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06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07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08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409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0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11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12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413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4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15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416" name="TextShape 13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417" name="Group 14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418" name="Picture 415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19" name="CustomShape 15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20" name="CustomShape 19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1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2" name="CustomShape 21"/>
          <p:cNvSpPr/>
          <p:nvPr/>
        </p:nvSpPr>
        <p:spPr>
          <a:xfrm>
            <a:off x="-3600" y="4577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3" name="Line 22"/>
          <p:cNvSpPr/>
          <p:nvPr/>
        </p:nvSpPr>
        <p:spPr>
          <a:xfrm flipV="1">
            <a:off x="1645920" y="3291840"/>
            <a:ext cx="338328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4" name="CustomShape 9"/>
          <p:cNvSpPr/>
          <p:nvPr/>
        </p:nvSpPr>
        <p:spPr>
          <a:xfrm>
            <a:off x="763488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5" name="CustomShape 12"/>
          <p:cNvSpPr/>
          <p:nvPr/>
        </p:nvSpPr>
        <p:spPr>
          <a:xfrm>
            <a:off x="841212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CustomShape 1"/>
          <p:cNvSpPr/>
          <p:nvPr/>
        </p:nvSpPr>
        <p:spPr>
          <a:xfrm>
            <a:off x="-3600" y="48751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27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428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9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30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31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432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3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34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35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436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7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38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39" name="Group 14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440" name="CustomShape 15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1" name="TextShape 16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442" name="Freeform 17"/>
          <p:cNvSpPr/>
          <p:nvPr/>
        </p:nvSpPr>
        <p:spPr>
          <a:xfrm>
            <a:off x="1645920" y="3291840"/>
            <a:ext cx="5394960" cy="3291840"/>
          </a:xfrm>
          <a:custGeom>
            <a:avLst/>
            <a:gdLst/>
            <a:ahLst/>
            <a:cxnLst/>
            <a:rect l="l" t="t" r="r" b="b"/>
            <a:pathLst>
              <a:path w="14987" h="9145">
                <a:moveTo>
                  <a:pt x="0" y="9144"/>
                </a:moveTo>
                <a:lnTo>
                  <a:pt x="14986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3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444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445" name="Picture 443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46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47" name="CustomShape 21"/>
          <p:cNvSpPr/>
          <p:nvPr/>
        </p:nvSpPr>
        <p:spPr>
          <a:xfrm>
            <a:off x="7772400" y="672084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8" name="CustomShape 22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9" name="CustomShape 23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0" name="CustomShape 24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noFill/>
          <a:ln w="18360">
            <a:solidFill>
              <a:srgbClr val="3DEB3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1" name="CustomShape 25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2" name="CustomShape 13"/>
          <p:cNvSpPr/>
          <p:nvPr/>
        </p:nvSpPr>
        <p:spPr>
          <a:xfrm>
            <a:off x="841212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-18720" y="12945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44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6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7" name="Group 6"/>
          <p:cNvGrpSpPr/>
          <p:nvPr/>
        </p:nvGrpSpPr>
        <p:grpSpPr>
          <a:xfrm>
            <a:off x="91440" y="5851440"/>
            <a:ext cx="5668920" cy="1735560"/>
            <a:chOff x="91440" y="5851440"/>
            <a:chExt cx="5668920" cy="1735560"/>
          </a:xfrm>
        </p:grpSpPr>
        <p:sp>
          <p:nvSpPr>
            <p:cNvPr id="48" name="CustomShape 7"/>
            <p:cNvSpPr/>
            <p:nvPr/>
          </p:nvSpPr>
          <p:spPr>
            <a:xfrm>
              <a:off x="91440" y="5851440"/>
              <a:ext cx="4984920" cy="1554120"/>
            </a:xfrm>
            <a:custGeom>
              <a:avLst/>
              <a:gdLst/>
              <a:ahLst/>
              <a:cxnLst/>
              <a:rect l="l" t="t" r="r" b="b"/>
              <a:pathLst>
                <a:path w="13850" h="4320">
                  <a:moveTo>
                    <a:pt x="719" y="0"/>
                  </a:moveTo>
                  <a:lnTo>
                    <a:pt x="720" y="0"/>
                  </a:lnTo>
                  <a:cubicBezTo>
                    <a:pt x="593" y="0"/>
                    <a:pt x="469" y="33"/>
                    <a:pt x="360" y="96"/>
                  </a:cubicBezTo>
                  <a:cubicBezTo>
                    <a:pt x="250" y="160"/>
                    <a:pt x="160" y="250"/>
                    <a:pt x="96" y="360"/>
                  </a:cubicBezTo>
                  <a:cubicBezTo>
                    <a:pt x="33" y="469"/>
                    <a:pt x="0" y="593"/>
                    <a:pt x="0" y="720"/>
                  </a:cubicBezTo>
                  <a:lnTo>
                    <a:pt x="0" y="3599"/>
                  </a:lnTo>
                  <a:lnTo>
                    <a:pt x="0" y="3599"/>
                  </a:lnTo>
                  <a:cubicBezTo>
                    <a:pt x="0" y="3726"/>
                    <a:pt x="33" y="3850"/>
                    <a:pt x="96" y="3959"/>
                  </a:cubicBezTo>
                  <a:cubicBezTo>
                    <a:pt x="160" y="4069"/>
                    <a:pt x="250" y="4159"/>
                    <a:pt x="360" y="4223"/>
                  </a:cubicBezTo>
                  <a:cubicBezTo>
                    <a:pt x="469" y="4286"/>
                    <a:pt x="593" y="4319"/>
                    <a:pt x="720" y="4319"/>
                  </a:cubicBezTo>
                  <a:lnTo>
                    <a:pt x="13129" y="4319"/>
                  </a:lnTo>
                  <a:lnTo>
                    <a:pt x="13129" y="4319"/>
                  </a:lnTo>
                  <a:cubicBezTo>
                    <a:pt x="13256" y="4319"/>
                    <a:pt x="13380" y="4286"/>
                    <a:pt x="13489" y="4223"/>
                  </a:cubicBezTo>
                  <a:cubicBezTo>
                    <a:pt x="13599" y="4159"/>
                    <a:pt x="13689" y="4069"/>
                    <a:pt x="13753" y="3959"/>
                  </a:cubicBezTo>
                  <a:cubicBezTo>
                    <a:pt x="13816" y="3850"/>
                    <a:pt x="13849" y="3726"/>
                    <a:pt x="13849" y="3599"/>
                  </a:cubicBezTo>
                  <a:lnTo>
                    <a:pt x="13849" y="719"/>
                  </a:lnTo>
                  <a:lnTo>
                    <a:pt x="13849" y="720"/>
                  </a:lnTo>
                  <a:lnTo>
                    <a:pt x="13849" y="720"/>
                  </a:lnTo>
                  <a:cubicBezTo>
                    <a:pt x="13849" y="593"/>
                    <a:pt x="13816" y="469"/>
                    <a:pt x="13753" y="360"/>
                  </a:cubicBezTo>
                  <a:cubicBezTo>
                    <a:pt x="13689" y="250"/>
                    <a:pt x="13599" y="160"/>
                    <a:pt x="13489" y="96"/>
                  </a:cubicBezTo>
                  <a:cubicBezTo>
                    <a:pt x="13380" y="33"/>
                    <a:pt x="13256" y="0"/>
                    <a:pt x="13129" y="0"/>
                  </a:cubicBezTo>
                  <a:lnTo>
                    <a:pt x="719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TextShape 8"/>
            <p:cNvSpPr/>
            <p:nvPr/>
          </p:nvSpPr>
          <p:spPr>
            <a:xfrm>
              <a:off x="199800" y="5886720"/>
              <a:ext cx="5560560" cy="170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Balloon( String c, double s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0;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0;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50" name="TextShape 9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51" name="Group 10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52" name="Picture 54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CustomShape 11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3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454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5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56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57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458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59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60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61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462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63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64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65" name="Group 13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466" name="CustomShape 14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67" name="TextShape 15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468" name="Line 16"/>
          <p:cNvSpPr/>
          <p:nvPr/>
        </p:nvSpPr>
        <p:spPr>
          <a:xfrm flipV="1">
            <a:off x="1645920" y="3291840"/>
            <a:ext cx="539496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9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470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471" name="Picture 468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2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73" name="CustomShape 20"/>
          <p:cNvSpPr/>
          <p:nvPr/>
        </p:nvSpPr>
        <p:spPr>
          <a:xfrm>
            <a:off x="7772400" y="672084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4" name="CustomShape 21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5" name="CustomShape 22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6" name="CustomShape 23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noFill/>
          <a:ln w="18360">
            <a:solidFill>
              <a:srgbClr val="3DEB3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7" name="CustomShape 24"/>
          <p:cNvSpPr/>
          <p:nvPr/>
        </p:nvSpPr>
        <p:spPr>
          <a:xfrm>
            <a:off x="-3600" y="487548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8" name="CustomShape 28"/>
          <p:cNvSpPr/>
          <p:nvPr/>
        </p:nvSpPr>
        <p:spPr>
          <a:xfrm>
            <a:off x="841212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CustomShape 1"/>
          <p:cNvSpPr/>
          <p:nvPr/>
        </p:nvSpPr>
        <p:spPr>
          <a:xfrm>
            <a:off x="-3600" y="51271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80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481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2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83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84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485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6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87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88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489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0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491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492" name="Group 14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493" name="CustomShape 15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4" name="TextShape 16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495" name="Freeform 17"/>
          <p:cNvSpPr/>
          <p:nvPr/>
        </p:nvSpPr>
        <p:spPr>
          <a:xfrm>
            <a:off x="1645920" y="3291840"/>
            <a:ext cx="7132320" cy="3291840"/>
          </a:xfrm>
          <a:custGeom>
            <a:avLst/>
            <a:gdLst/>
            <a:ahLst/>
            <a:cxnLst/>
            <a:rect l="l" t="t" r="r" b="b"/>
            <a:pathLst>
              <a:path w="19813" h="9145">
                <a:moveTo>
                  <a:pt x="0" y="9144"/>
                </a:moveTo>
                <a:lnTo>
                  <a:pt x="19812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6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497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498" name="Picture 494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99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00" name="CustomShape 21"/>
          <p:cNvSpPr/>
          <p:nvPr/>
        </p:nvSpPr>
        <p:spPr>
          <a:xfrm>
            <a:off x="8458200" y="612648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1" name="CustomShape 22"/>
          <p:cNvSpPr/>
          <p:nvPr/>
        </p:nvSpPr>
        <p:spPr>
          <a:xfrm>
            <a:off x="7772400" y="672084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2" name="CustomShape 23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3" name="CustomShape 24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4" name="CustomShape 25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noFill/>
          <a:ln w="18360">
            <a:solidFill>
              <a:srgbClr val="3DEB3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5" name="CustomShape 26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noFill/>
          <a:ln w="18360">
            <a:solidFill>
              <a:srgbClr val="0099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6" name="CustomShape 27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7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508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9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4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10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511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512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3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103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14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515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516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7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201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18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519" name="Group 13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520" name="CustomShape 14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1" name="TextShape 15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522" name="Line 16"/>
          <p:cNvSpPr/>
          <p:nvPr/>
        </p:nvSpPr>
        <p:spPr>
          <a:xfrm flipV="1">
            <a:off x="1645920" y="3291840"/>
            <a:ext cx="713232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3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524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525" name="Picture 521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26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27" name="CustomShape 20"/>
          <p:cNvSpPr/>
          <p:nvPr/>
        </p:nvSpPr>
        <p:spPr>
          <a:xfrm>
            <a:off x="8458200" y="612648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8" name="CustomShape 21"/>
          <p:cNvSpPr/>
          <p:nvPr/>
        </p:nvSpPr>
        <p:spPr>
          <a:xfrm>
            <a:off x="7772400" y="672084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9" name="CustomShape 22"/>
          <p:cNvSpPr/>
          <p:nvPr/>
        </p:nvSpPr>
        <p:spPr>
          <a:xfrm>
            <a:off x="7251120" y="437076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0" name="CustomShape 23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noFill/>
          <a:ln w="183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1" name="CustomShape 24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noFill/>
          <a:ln w="18360">
            <a:solidFill>
              <a:srgbClr val="3DEB3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2" name="CustomShape 25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noFill/>
          <a:ln w="18360">
            <a:solidFill>
              <a:srgbClr val="0099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3" name="CustomShape 26"/>
          <p:cNvSpPr/>
          <p:nvPr/>
        </p:nvSpPr>
        <p:spPr>
          <a:xfrm>
            <a:off x="-3600" y="51271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-3600" y="156168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5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56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7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58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59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60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1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62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63" name="Group 10"/>
          <p:cNvGrpSpPr/>
          <p:nvPr/>
        </p:nvGrpSpPr>
        <p:grpSpPr>
          <a:xfrm>
            <a:off x="91800" y="5851800"/>
            <a:ext cx="8411760" cy="1735560"/>
            <a:chOff x="91800" y="5851800"/>
            <a:chExt cx="8411760" cy="1735560"/>
          </a:xfrm>
        </p:grpSpPr>
        <p:sp>
          <p:nvSpPr>
            <p:cNvPr id="64" name="CustomShape 11"/>
            <p:cNvSpPr/>
            <p:nvPr/>
          </p:nvSpPr>
          <p:spPr>
            <a:xfrm>
              <a:off x="91800" y="5851800"/>
              <a:ext cx="7096320" cy="1554120"/>
            </a:xfrm>
            <a:custGeom>
              <a:avLst/>
              <a:gdLst/>
              <a:ahLst/>
              <a:cxnLst/>
              <a:rect l="l" t="t" r="r" b="b"/>
              <a:pathLst>
                <a:path w="19715" h="4320">
                  <a:moveTo>
                    <a:pt x="719" y="0"/>
                  </a:moveTo>
                  <a:lnTo>
                    <a:pt x="720" y="0"/>
                  </a:lnTo>
                  <a:cubicBezTo>
                    <a:pt x="593" y="0"/>
                    <a:pt x="469" y="33"/>
                    <a:pt x="360" y="96"/>
                  </a:cubicBezTo>
                  <a:cubicBezTo>
                    <a:pt x="250" y="160"/>
                    <a:pt x="160" y="250"/>
                    <a:pt x="96" y="360"/>
                  </a:cubicBezTo>
                  <a:cubicBezTo>
                    <a:pt x="33" y="469"/>
                    <a:pt x="0" y="593"/>
                    <a:pt x="0" y="720"/>
                  </a:cubicBezTo>
                  <a:lnTo>
                    <a:pt x="0" y="3599"/>
                  </a:lnTo>
                  <a:lnTo>
                    <a:pt x="0" y="3599"/>
                  </a:lnTo>
                  <a:cubicBezTo>
                    <a:pt x="0" y="3726"/>
                    <a:pt x="33" y="3850"/>
                    <a:pt x="96" y="3959"/>
                  </a:cubicBezTo>
                  <a:cubicBezTo>
                    <a:pt x="160" y="4069"/>
                    <a:pt x="250" y="4159"/>
                    <a:pt x="360" y="4223"/>
                  </a:cubicBezTo>
                  <a:cubicBezTo>
                    <a:pt x="469" y="4286"/>
                    <a:pt x="593" y="4319"/>
                    <a:pt x="720" y="4319"/>
                  </a:cubicBezTo>
                  <a:lnTo>
                    <a:pt x="18994" y="4319"/>
                  </a:lnTo>
                  <a:lnTo>
                    <a:pt x="18994" y="4319"/>
                  </a:lnTo>
                  <a:cubicBezTo>
                    <a:pt x="19121" y="4319"/>
                    <a:pt x="19245" y="4286"/>
                    <a:pt x="19354" y="4223"/>
                  </a:cubicBezTo>
                  <a:cubicBezTo>
                    <a:pt x="19464" y="4159"/>
                    <a:pt x="19554" y="4069"/>
                    <a:pt x="19618" y="3959"/>
                  </a:cubicBezTo>
                  <a:cubicBezTo>
                    <a:pt x="19681" y="3850"/>
                    <a:pt x="19714" y="3726"/>
                    <a:pt x="19714" y="3599"/>
                  </a:cubicBezTo>
                  <a:lnTo>
                    <a:pt x="19714" y="719"/>
                  </a:lnTo>
                  <a:lnTo>
                    <a:pt x="19714" y="720"/>
                  </a:lnTo>
                  <a:lnTo>
                    <a:pt x="19714" y="720"/>
                  </a:lnTo>
                  <a:cubicBezTo>
                    <a:pt x="19714" y="593"/>
                    <a:pt x="19681" y="469"/>
                    <a:pt x="19618" y="360"/>
                  </a:cubicBezTo>
                  <a:cubicBezTo>
                    <a:pt x="19554" y="250"/>
                    <a:pt x="19464" y="160"/>
                    <a:pt x="19354" y="96"/>
                  </a:cubicBezTo>
                  <a:cubicBezTo>
                    <a:pt x="19245" y="33"/>
                    <a:pt x="19121" y="0"/>
                    <a:pt x="18994" y="0"/>
                  </a:cubicBezTo>
                  <a:lnTo>
                    <a:pt x="719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5" name="TextShape 12"/>
            <p:cNvSpPr/>
            <p:nvPr/>
          </p:nvSpPr>
          <p:spPr>
            <a:xfrm>
              <a:off x="198360" y="5887080"/>
              <a:ext cx="8305200" cy="170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Balloon( String c, double s, double x, double 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66" name="TextShape 13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67" name="Group 14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68" name="Picture 70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9" name="CustomShape 15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-18720" y="18345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1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72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74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75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76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78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79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80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1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82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83" name="Group 14"/>
          <p:cNvGrpSpPr/>
          <p:nvPr/>
        </p:nvGrpSpPr>
        <p:grpSpPr>
          <a:xfrm>
            <a:off x="91800" y="5851800"/>
            <a:ext cx="8411760" cy="1735560"/>
            <a:chOff x="91800" y="5851800"/>
            <a:chExt cx="8411760" cy="1735560"/>
          </a:xfrm>
        </p:grpSpPr>
        <p:sp>
          <p:nvSpPr>
            <p:cNvPr id="84" name="CustomShape 15"/>
            <p:cNvSpPr/>
            <p:nvPr/>
          </p:nvSpPr>
          <p:spPr>
            <a:xfrm>
              <a:off x="91800" y="5851800"/>
              <a:ext cx="7096320" cy="1554120"/>
            </a:xfrm>
            <a:custGeom>
              <a:avLst/>
              <a:gdLst/>
              <a:ahLst/>
              <a:cxnLst/>
              <a:rect l="l" t="t" r="r" b="b"/>
              <a:pathLst>
                <a:path w="19715" h="4320">
                  <a:moveTo>
                    <a:pt x="719" y="0"/>
                  </a:moveTo>
                  <a:lnTo>
                    <a:pt x="720" y="0"/>
                  </a:lnTo>
                  <a:cubicBezTo>
                    <a:pt x="593" y="0"/>
                    <a:pt x="469" y="33"/>
                    <a:pt x="360" y="96"/>
                  </a:cubicBezTo>
                  <a:cubicBezTo>
                    <a:pt x="250" y="160"/>
                    <a:pt x="160" y="250"/>
                    <a:pt x="96" y="360"/>
                  </a:cubicBezTo>
                  <a:cubicBezTo>
                    <a:pt x="33" y="469"/>
                    <a:pt x="0" y="593"/>
                    <a:pt x="0" y="720"/>
                  </a:cubicBezTo>
                  <a:lnTo>
                    <a:pt x="0" y="3599"/>
                  </a:lnTo>
                  <a:lnTo>
                    <a:pt x="0" y="3599"/>
                  </a:lnTo>
                  <a:cubicBezTo>
                    <a:pt x="0" y="3726"/>
                    <a:pt x="33" y="3850"/>
                    <a:pt x="96" y="3959"/>
                  </a:cubicBezTo>
                  <a:cubicBezTo>
                    <a:pt x="160" y="4069"/>
                    <a:pt x="250" y="4159"/>
                    <a:pt x="360" y="4223"/>
                  </a:cubicBezTo>
                  <a:cubicBezTo>
                    <a:pt x="469" y="4286"/>
                    <a:pt x="593" y="4319"/>
                    <a:pt x="720" y="4319"/>
                  </a:cubicBezTo>
                  <a:lnTo>
                    <a:pt x="18994" y="4319"/>
                  </a:lnTo>
                  <a:lnTo>
                    <a:pt x="18994" y="4319"/>
                  </a:lnTo>
                  <a:cubicBezTo>
                    <a:pt x="19121" y="4319"/>
                    <a:pt x="19245" y="4286"/>
                    <a:pt x="19354" y="4223"/>
                  </a:cubicBezTo>
                  <a:cubicBezTo>
                    <a:pt x="19464" y="4159"/>
                    <a:pt x="19554" y="4069"/>
                    <a:pt x="19618" y="3959"/>
                  </a:cubicBezTo>
                  <a:cubicBezTo>
                    <a:pt x="19681" y="3850"/>
                    <a:pt x="19714" y="3726"/>
                    <a:pt x="19714" y="3599"/>
                  </a:cubicBezTo>
                  <a:lnTo>
                    <a:pt x="19714" y="719"/>
                  </a:lnTo>
                  <a:lnTo>
                    <a:pt x="19714" y="720"/>
                  </a:lnTo>
                  <a:lnTo>
                    <a:pt x="19714" y="720"/>
                  </a:lnTo>
                  <a:cubicBezTo>
                    <a:pt x="19714" y="593"/>
                    <a:pt x="19681" y="469"/>
                    <a:pt x="19618" y="360"/>
                  </a:cubicBezTo>
                  <a:cubicBezTo>
                    <a:pt x="19554" y="250"/>
                    <a:pt x="19464" y="160"/>
                    <a:pt x="19354" y="96"/>
                  </a:cubicBezTo>
                  <a:cubicBezTo>
                    <a:pt x="19245" y="33"/>
                    <a:pt x="19121" y="0"/>
                    <a:pt x="18994" y="0"/>
                  </a:cubicBezTo>
                  <a:lnTo>
                    <a:pt x="719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5" name="TextShape 16"/>
            <p:cNvSpPr/>
            <p:nvPr/>
          </p:nvSpPr>
          <p:spPr>
            <a:xfrm>
              <a:off x="198360" y="5887080"/>
              <a:ext cx="8305200" cy="170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Balloon( String c, double s, double x, double y 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color = c;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size = s;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curX = x;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    curY = y;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86" name="Group 17"/>
          <p:cNvGrpSpPr/>
          <p:nvPr/>
        </p:nvGrpSpPr>
        <p:grpSpPr>
          <a:xfrm>
            <a:off x="7288560" y="4311720"/>
            <a:ext cx="2678040" cy="3094560"/>
            <a:chOff x="7288560" y="4311720"/>
            <a:chExt cx="2678040" cy="3094560"/>
          </a:xfrm>
        </p:grpSpPr>
        <p:pic>
          <p:nvPicPr>
            <p:cNvPr id="87" name="Picture 89"/>
            <p:cNvPicPr/>
            <p:nvPr/>
          </p:nvPicPr>
          <p:blipFill>
            <a:blip r:embed="rId2"/>
            <a:stretch/>
          </p:blipFill>
          <p:spPr>
            <a:xfrm>
              <a:off x="7288560" y="431172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8" name="CustomShape 18"/>
            <p:cNvSpPr/>
            <p:nvPr/>
          </p:nvSpPr>
          <p:spPr>
            <a:xfrm>
              <a:off x="7296840" y="440748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89" name="TextShape 19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90" name="Group 20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91" name="Picture 93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CustomShape 21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-3600" y="23839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94" name="Group 2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95" name="CustomShape 3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TextShape 4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97" name="TextShape 5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98" name="Group 6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99" name="CustomShape 7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0" name="TextShape 8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01" name="TextShape 9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02" name="Group 10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103" name="CustomShape 11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" name="TextShape 12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05" name="TextShape 13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06" name="Group 14"/>
          <p:cNvGrpSpPr/>
          <p:nvPr/>
        </p:nvGrpSpPr>
        <p:grpSpPr>
          <a:xfrm>
            <a:off x="91800" y="5851800"/>
            <a:ext cx="7406280" cy="1096920"/>
            <a:chOff x="91800" y="5851800"/>
            <a:chExt cx="7406280" cy="1096920"/>
          </a:xfrm>
        </p:grpSpPr>
        <p:sp>
          <p:nvSpPr>
            <p:cNvPr id="107" name="CustomShape 15"/>
            <p:cNvSpPr/>
            <p:nvPr/>
          </p:nvSpPr>
          <p:spPr>
            <a:xfrm>
              <a:off x="91800" y="5851800"/>
              <a:ext cx="6216840" cy="1056960"/>
            </a:xfrm>
            <a:custGeom>
              <a:avLst/>
              <a:gdLst/>
              <a:ahLst/>
              <a:cxnLst/>
              <a:rect l="l" t="t" r="r" b="b"/>
              <a:pathLst>
                <a:path w="17272" h="2939">
                  <a:moveTo>
                    <a:pt x="489" y="0"/>
                  </a:moveTo>
                  <a:lnTo>
                    <a:pt x="490" y="0"/>
                  </a:lnTo>
                  <a:cubicBezTo>
                    <a:pt x="404" y="0"/>
                    <a:pt x="319" y="23"/>
                    <a:pt x="245" y="66"/>
                  </a:cubicBezTo>
                  <a:cubicBezTo>
                    <a:pt x="170" y="109"/>
                    <a:pt x="109" y="170"/>
                    <a:pt x="66" y="245"/>
                  </a:cubicBezTo>
                  <a:cubicBezTo>
                    <a:pt x="23" y="319"/>
                    <a:pt x="0" y="404"/>
                    <a:pt x="0" y="490"/>
                  </a:cubicBezTo>
                  <a:lnTo>
                    <a:pt x="0" y="2448"/>
                  </a:lnTo>
                  <a:lnTo>
                    <a:pt x="0" y="2448"/>
                  </a:lnTo>
                  <a:cubicBezTo>
                    <a:pt x="0" y="2534"/>
                    <a:pt x="23" y="2619"/>
                    <a:pt x="66" y="2693"/>
                  </a:cubicBezTo>
                  <a:cubicBezTo>
                    <a:pt x="109" y="2768"/>
                    <a:pt x="170" y="2829"/>
                    <a:pt x="245" y="2872"/>
                  </a:cubicBezTo>
                  <a:cubicBezTo>
                    <a:pt x="319" y="2915"/>
                    <a:pt x="404" y="2938"/>
                    <a:pt x="490" y="2938"/>
                  </a:cubicBezTo>
                  <a:lnTo>
                    <a:pt x="16781" y="2938"/>
                  </a:lnTo>
                  <a:lnTo>
                    <a:pt x="16781" y="2938"/>
                  </a:lnTo>
                  <a:cubicBezTo>
                    <a:pt x="16867" y="2938"/>
                    <a:pt x="16952" y="2915"/>
                    <a:pt x="17026" y="2872"/>
                  </a:cubicBezTo>
                  <a:cubicBezTo>
                    <a:pt x="17101" y="2829"/>
                    <a:pt x="17162" y="2768"/>
                    <a:pt x="17205" y="2693"/>
                  </a:cubicBezTo>
                  <a:cubicBezTo>
                    <a:pt x="17248" y="2619"/>
                    <a:pt x="17271" y="2534"/>
                    <a:pt x="17271" y="2448"/>
                  </a:cubicBezTo>
                  <a:lnTo>
                    <a:pt x="17271" y="489"/>
                  </a:lnTo>
                  <a:lnTo>
                    <a:pt x="17271" y="490"/>
                  </a:lnTo>
                  <a:lnTo>
                    <a:pt x="17271" y="490"/>
                  </a:lnTo>
                  <a:cubicBezTo>
                    <a:pt x="17271" y="404"/>
                    <a:pt x="17248" y="319"/>
                    <a:pt x="17205" y="245"/>
                  </a:cubicBezTo>
                  <a:cubicBezTo>
                    <a:pt x="17162" y="170"/>
                    <a:pt x="17101" y="109"/>
                    <a:pt x="17026" y="66"/>
                  </a:cubicBezTo>
                  <a:cubicBezTo>
                    <a:pt x="16952" y="23"/>
                    <a:pt x="16867" y="0"/>
                    <a:pt x="16781" y="0"/>
                  </a:cubicBezTo>
                  <a:lnTo>
                    <a:pt x="489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8" name="TextShape 16"/>
            <p:cNvSpPr/>
            <p:nvPr/>
          </p:nvSpPr>
          <p:spPr>
            <a:xfrm>
              <a:off x="213840" y="5875560"/>
              <a:ext cx="7284240" cy="1073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09" name="Freeform 17"/>
          <p:cNvSpPr/>
          <p:nvPr/>
        </p:nvSpPr>
        <p:spPr>
          <a:xfrm>
            <a:off x="1645920" y="3291840"/>
            <a:ext cx="3383280" cy="3291840"/>
          </a:xfrm>
          <a:custGeom>
            <a:avLst/>
            <a:gdLst/>
            <a:ahLst/>
            <a:cxnLst/>
            <a:rect l="l" t="t" r="r" b="b"/>
            <a:pathLst>
              <a:path w="9399" h="9145">
                <a:moveTo>
                  <a:pt x="0" y="9144"/>
                </a:moveTo>
                <a:lnTo>
                  <a:pt x="9398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0" name="TextShape 18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11" name="Group 19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112" name="Picture 114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3" name="CustomShape 20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14" name="CustomShape 21"/>
          <p:cNvSpPr/>
          <p:nvPr/>
        </p:nvSpPr>
        <p:spPr>
          <a:xfrm>
            <a:off x="7160400" y="427644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7"/>
          <p:cNvGrpSpPr/>
          <p:nvPr/>
        </p:nvGrpSpPr>
        <p:grpSpPr>
          <a:xfrm>
            <a:off x="92160" y="5851800"/>
            <a:ext cx="7405560" cy="1097280"/>
            <a:chOff x="92160" y="5851800"/>
            <a:chExt cx="7405560" cy="1097280"/>
          </a:xfrm>
        </p:grpSpPr>
        <p:sp>
          <p:nvSpPr>
            <p:cNvPr id="116" name="CustomShape 18"/>
            <p:cNvSpPr/>
            <p:nvPr/>
          </p:nvSpPr>
          <p:spPr>
            <a:xfrm>
              <a:off x="92160" y="5851800"/>
              <a:ext cx="6216480" cy="1097280"/>
            </a:xfrm>
            <a:custGeom>
              <a:avLst/>
              <a:gdLst/>
              <a:ahLst/>
              <a:cxnLst/>
              <a:rect l="l" t="t" r="r" b="b"/>
              <a:pathLst>
                <a:path w="17271" h="3051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1"/>
                  </a:lnTo>
                  <a:lnTo>
                    <a:pt x="0" y="2542"/>
                  </a:lnTo>
                  <a:cubicBezTo>
                    <a:pt x="0" y="2631"/>
                    <a:pt x="23" y="2719"/>
                    <a:pt x="68" y="2796"/>
                  </a:cubicBezTo>
                  <a:cubicBezTo>
                    <a:pt x="113" y="2873"/>
                    <a:pt x="177" y="2937"/>
                    <a:pt x="254" y="2982"/>
                  </a:cubicBezTo>
                  <a:cubicBezTo>
                    <a:pt x="331" y="3027"/>
                    <a:pt x="419" y="3050"/>
                    <a:pt x="508" y="3050"/>
                  </a:cubicBezTo>
                  <a:lnTo>
                    <a:pt x="16761" y="3049"/>
                  </a:lnTo>
                  <a:lnTo>
                    <a:pt x="16762" y="3050"/>
                  </a:lnTo>
                  <a:cubicBezTo>
                    <a:pt x="16851" y="3050"/>
                    <a:pt x="16939" y="3027"/>
                    <a:pt x="17016" y="2982"/>
                  </a:cubicBezTo>
                  <a:cubicBezTo>
                    <a:pt x="17093" y="2937"/>
                    <a:pt x="17157" y="2873"/>
                    <a:pt x="17202" y="2796"/>
                  </a:cubicBezTo>
                  <a:cubicBezTo>
                    <a:pt x="17247" y="2719"/>
                    <a:pt x="17270" y="2631"/>
                    <a:pt x="17270" y="2542"/>
                  </a:cubicBezTo>
                  <a:lnTo>
                    <a:pt x="17270" y="508"/>
                  </a:lnTo>
                  <a:lnTo>
                    <a:pt x="17270" y="508"/>
                  </a:lnTo>
                  <a:lnTo>
                    <a:pt x="17270" y="508"/>
                  </a:lnTo>
                  <a:cubicBezTo>
                    <a:pt x="17270" y="419"/>
                    <a:pt x="17247" y="331"/>
                    <a:pt x="17202" y="254"/>
                  </a:cubicBezTo>
                  <a:cubicBezTo>
                    <a:pt x="17157" y="177"/>
                    <a:pt x="17093" y="113"/>
                    <a:pt x="17016" y="68"/>
                  </a:cubicBezTo>
                  <a:cubicBezTo>
                    <a:pt x="16939" y="23"/>
                    <a:pt x="16851" y="0"/>
                    <a:pt x="16762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7" name="TextShape 19"/>
            <p:cNvSpPr/>
            <p:nvPr/>
          </p:nvSpPr>
          <p:spPr>
            <a:xfrm>
              <a:off x="213840" y="5876640"/>
              <a:ext cx="728388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18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119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0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21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22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123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4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25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26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127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8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29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30" name="Line 13"/>
          <p:cNvSpPr/>
          <p:nvPr/>
        </p:nvSpPr>
        <p:spPr>
          <a:xfrm flipV="1">
            <a:off x="1645920" y="3291840"/>
            <a:ext cx="338328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TextShape 14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32" name="Group 15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133" name="Picture 132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CustomShape 16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35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" name="CustomShape 21"/>
          <p:cNvSpPr/>
          <p:nvPr/>
        </p:nvSpPr>
        <p:spPr>
          <a:xfrm>
            <a:off x="-3600" y="238392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138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40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41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142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44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45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146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48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49" name="Group 13"/>
          <p:cNvGrpSpPr/>
          <p:nvPr/>
        </p:nvGrpSpPr>
        <p:grpSpPr>
          <a:xfrm>
            <a:off x="91800" y="5851800"/>
            <a:ext cx="7406280" cy="1096920"/>
            <a:chOff x="91800" y="5851800"/>
            <a:chExt cx="7406280" cy="1096920"/>
          </a:xfrm>
        </p:grpSpPr>
        <p:sp>
          <p:nvSpPr>
            <p:cNvPr id="150" name="CustomShape 14"/>
            <p:cNvSpPr/>
            <p:nvPr/>
          </p:nvSpPr>
          <p:spPr>
            <a:xfrm>
              <a:off x="91800" y="5851800"/>
              <a:ext cx="6217560" cy="1096920"/>
            </a:xfrm>
            <a:custGeom>
              <a:avLst/>
              <a:gdLst/>
              <a:ahLst/>
              <a:cxnLst/>
              <a:rect l="l" t="t" r="r" b="b"/>
              <a:pathLst>
                <a:path w="17274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4" y="3049"/>
                  </a:lnTo>
                  <a:lnTo>
                    <a:pt x="16765" y="3049"/>
                  </a:lnTo>
                  <a:cubicBezTo>
                    <a:pt x="16854" y="3049"/>
                    <a:pt x="16942" y="3026"/>
                    <a:pt x="17019" y="2981"/>
                  </a:cubicBezTo>
                  <a:cubicBezTo>
                    <a:pt x="17096" y="2936"/>
                    <a:pt x="17160" y="2872"/>
                    <a:pt x="17205" y="2795"/>
                  </a:cubicBezTo>
                  <a:cubicBezTo>
                    <a:pt x="17250" y="2718"/>
                    <a:pt x="17273" y="2630"/>
                    <a:pt x="17273" y="2541"/>
                  </a:cubicBezTo>
                  <a:lnTo>
                    <a:pt x="17273" y="508"/>
                  </a:lnTo>
                  <a:lnTo>
                    <a:pt x="17273" y="508"/>
                  </a:lnTo>
                  <a:lnTo>
                    <a:pt x="17273" y="508"/>
                  </a:lnTo>
                  <a:cubicBezTo>
                    <a:pt x="17273" y="419"/>
                    <a:pt x="17250" y="331"/>
                    <a:pt x="17205" y="254"/>
                  </a:cubicBezTo>
                  <a:cubicBezTo>
                    <a:pt x="17160" y="177"/>
                    <a:pt x="17096" y="113"/>
                    <a:pt x="17019" y="68"/>
                  </a:cubicBezTo>
                  <a:cubicBezTo>
                    <a:pt x="16942" y="23"/>
                    <a:pt x="16854" y="0"/>
                    <a:pt x="16765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" name="TextShape 15"/>
            <p:cNvSpPr/>
            <p:nvPr/>
          </p:nvSpPr>
          <p:spPr>
            <a:xfrm>
              <a:off x="21384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52" name="Freeform 16"/>
          <p:cNvSpPr/>
          <p:nvPr/>
        </p:nvSpPr>
        <p:spPr>
          <a:xfrm>
            <a:off x="1645920" y="3291840"/>
            <a:ext cx="5394960" cy="3291840"/>
          </a:xfrm>
          <a:custGeom>
            <a:avLst/>
            <a:gdLst/>
            <a:ahLst/>
            <a:cxnLst/>
            <a:rect l="l" t="t" r="r" b="b"/>
            <a:pathLst>
              <a:path w="14987" h="9145">
                <a:moveTo>
                  <a:pt x="0" y="9144"/>
                </a:moveTo>
                <a:lnTo>
                  <a:pt x="14986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54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155" name="Picture 157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6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57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22"/>
          <p:cNvSpPr/>
          <p:nvPr/>
        </p:nvSpPr>
        <p:spPr>
          <a:xfrm>
            <a:off x="-3600" y="26661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161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2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63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64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165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6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67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68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169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71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72" name="Group 13"/>
          <p:cNvGrpSpPr/>
          <p:nvPr/>
        </p:nvGrpSpPr>
        <p:grpSpPr>
          <a:xfrm>
            <a:off x="91800" y="5851800"/>
            <a:ext cx="7406280" cy="1096920"/>
            <a:chOff x="91800" y="5851800"/>
            <a:chExt cx="7406280" cy="1096920"/>
          </a:xfrm>
        </p:grpSpPr>
        <p:sp>
          <p:nvSpPr>
            <p:cNvPr id="173" name="CustomShape 14"/>
            <p:cNvSpPr/>
            <p:nvPr/>
          </p:nvSpPr>
          <p:spPr>
            <a:xfrm>
              <a:off x="91800" y="5851800"/>
              <a:ext cx="6217560" cy="1096920"/>
            </a:xfrm>
            <a:custGeom>
              <a:avLst/>
              <a:gdLst/>
              <a:ahLst/>
              <a:cxnLst/>
              <a:rect l="l" t="t" r="r" b="b"/>
              <a:pathLst>
                <a:path w="17274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4" y="3049"/>
                  </a:lnTo>
                  <a:lnTo>
                    <a:pt x="16765" y="3049"/>
                  </a:lnTo>
                  <a:cubicBezTo>
                    <a:pt x="16854" y="3049"/>
                    <a:pt x="16942" y="3026"/>
                    <a:pt x="17019" y="2981"/>
                  </a:cubicBezTo>
                  <a:cubicBezTo>
                    <a:pt x="17096" y="2936"/>
                    <a:pt x="17160" y="2872"/>
                    <a:pt x="17205" y="2795"/>
                  </a:cubicBezTo>
                  <a:cubicBezTo>
                    <a:pt x="17250" y="2718"/>
                    <a:pt x="17273" y="2630"/>
                    <a:pt x="17273" y="2541"/>
                  </a:cubicBezTo>
                  <a:lnTo>
                    <a:pt x="17273" y="508"/>
                  </a:lnTo>
                  <a:lnTo>
                    <a:pt x="17273" y="508"/>
                  </a:lnTo>
                  <a:lnTo>
                    <a:pt x="17273" y="508"/>
                  </a:lnTo>
                  <a:cubicBezTo>
                    <a:pt x="17273" y="419"/>
                    <a:pt x="17250" y="331"/>
                    <a:pt x="17205" y="254"/>
                  </a:cubicBezTo>
                  <a:cubicBezTo>
                    <a:pt x="17160" y="177"/>
                    <a:pt x="17096" y="113"/>
                    <a:pt x="17019" y="68"/>
                  </a:cubicBezTo>
                  <a:cubicBezTo>
                    <a:pt x="16942" y="23"/>
                    <a:pt x="16854" y="0"/>
                    <a:pt x="16765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4" name="TextShape 15"/>
            <p:cNvSpPr/>
            <p:nvPr/>
          </p:nvSpPr>
          <p:spPr>
            <a:xfrm>
              <a:off x="21384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75" name="Line 16"/>
          <p:cNvSpPr/>
          <p:nvPr/>
        </p:nvSpPr>
        <p:spPr>
          <a:xfrm flipV="1">
            <a:off x="1645920" y="3291840"/>
            <a:ext cx="5394960" cy="3291840"/>
          </a:xfrm>
          <a:prstGeom prst="line">
            <a:avLst/>
          </a:prstGeom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77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178" name="Picture 180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9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80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CustomShape 21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2" name="CustomShape 22"/>
          <p:cNvSpPr/>
          <p:nvPr/>
        </p:nvSpPr>
        <p:spPr>
          <a:xfrm>
            <a:off x="-3240" y="26661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roup 1"/>
          <p:cNvGrpSpPr/>
          <p:nvPr/>
        </p:nvGrpSpPr>
        <p:grpSpPr>
          <a:xfrm>
            <a:off x="4754880" y="1951200"/>
            <a:ext cx="1734840" cy="1888920"/>
            <a:chOff x="4754880" y="1951200"/>
            <a:chExt cx="1734840" cy="1888920"/>
          </a:xfrm>
        </p:grpSpPr>
        <p:sp>
          <p:nvSpPr>
            <p:cNvPr id="184" name="CustomShape 2"/>
            <p:cNvSpPr/>
            <p:nvPr/>
          </p:nvSpPr>
          <p:spPr>
            <a:xfrm>
              <a:off x="4754880" y="228600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5" name="TextShape 3"/>
            <p:cNvSpPr/>
            <p:nvPr/>
          </p:nvSpPr>
          <p:spPr>
            <a:xfrm>
              <a:off x="4846320" y="2623320"/>
              <a:ext cx="164340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“red”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30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86" name="TextShape 4"/>
            <p:cNvSpPr/>
            <p:nvPr/>
          </p:nvSpPr>
          <p:spPr>
            <a:xfrm>
              <a:off x="5334840" y="195120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b1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87" name="Group 5"/>
          <p:cNvGrpSpPr/>
          <p:nvPr/>
        </p:nvGrpSpPr>
        <p:grpSpPr>
          <a:xfrm>
            <a:off x="6554880" y="1965240"/>
            <a:ext cx="1978560" cy="1888920"/>
            <a:chOff x="6554880" y="1965240"/>
            <a:chExt cx="1978560" cy="1888920"/>
          </a:xfrm>
        </p:grpSpPr>
        <p:sp>
          <p:nvSpPr>
            <p:cNvPr id="188" name="CustomShape 6"/>
            <p:cNvSpPr/>
            <p:nvPr/>
          </p:nvSpPr>
          <p:spPr>
            <a:xfrm>
              <a:off x="6554880" y="230004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9" name="TextShape 7"/>
            <p:cNvSpPr/>
            <p:nvPr/>
          </p:nvSpPr>
          <p:spPr>
            <a:xfrm>
              <a:off x="6646320" y="2637360"/>
              <a:ext cx="188712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“green”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50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100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500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90" name="TextShape 8"/>
            <p:cNvSpPr/>
            <p:nvPr/>
          </p:nvSpPr>
          <p:spPr>
            <a:xfrm>
              <a:off x="7134840" y="196524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b2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91" name="Group 9"/>
          <p:cNvGrpSpPr/>
          <p:nvPr/>
        </p:nvGrpSpPr>
        <p:grpSpPr>
          <a:xfrm>
            <a:off x="8341560" y="1979280"/>
            <a:ext cx="1856880" cy="1888920"/>
            <a:chOff x="8341560" y="1979280"/>
            <a:chExt cx="1856880" cy="1888920"/>
          </a:xfrm>
        </p:grpSpPr>
        <p:sp>
          <p:nvSpPr>
            <p:cNvPr id="192" name="CustomShape 10"/>
            <p:cNvSpPr/>
            <p:nvPr/>
          </p:nvSpPr>
          <p:spPr>
            <a:xfrm>
              <a:off x="8341560" y="2314080"/>
              <a:ext cx="1554120" cy="1554120"/>
            </a:xfrm>
            <a:prstGeom prst="ellipse">
              <a:avLst/>
            </a:prstGeom>
            <a:noFill/>
            <a:ln w="5472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3" name="TextShape 11"/>
            <p:cNvSpPr/>
            <p:nvPr/>
          </p:nvSpPr>
          <p:spPr>
            <a:xfrm>
              <a:off x="8433000" y="2651400"/>
              <a:ext cx="17654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color: “blue”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size:  40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curX:  200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curY:  450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194" name="TextShape 12"/>
            <p:cNvSpPr/>
            <p:nvPr/>
          </p:nvSpPr>
          <p:spPr>
            <a:xfrm>
              <a:off x="8921520" y="1979280"/>
              <a:ext cx="639720" cy="32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1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b3</a:t>
              </a:r>
              <a:endParaRPr lang="en-US" sz="1600" b="0" strike="noStrike" spc="-1">
                <a:latin typeface="Arial"/>
              </a:endParaRPr>
            </a:p>
          </p:txBody>
        </p:sp>
      </p:grpSp>
      <p:grpSp>
        <p:nvGrpSpPr>
          <p:cNvPr id="195" name="Group 13"/>
          <p:cNvGrpSpPr/>
          <p:nvPr/>
        </p:nvGrpSpPr>
        <p:grpSpPr>
          <a:xfrm>
            <a:off x="91800" y="5851800"/>
            <a:ext cx="7405920" cy="1096920"/>
            <a:chOff x="91800" y="5851800"/>
            <a:chExt cx="7405920" cy="1096920"/>
          </a:xfrm>
        </p:grpSpPr>
        <p:sp>
          <p:nvSpPr>
            <p:cNvPr id="196" name="CustomShape 14"/>
            <p:cNvSpPr/>
            <p:nvPr/>
          </p:nvSpPr>
          <p:spPr>
            <a:xfrm>
              <a:off x="91800" y="5851800"/>
              <a:ext cx="6217200" cy="1096920"/>
            </a:xfrm>
            <a:custGeom>
              <a:avLst/>
              <a:gdLst/>
              <a:ahLst/>
              <a:cxnLst/>
              <a:rect l="l" t="t" r="r" b="b"/>
              <a:pathLst>
                <a:path w="17273" h="3050">
                  <a:moveTo>
                    <a:pt x="508" y="0"/>
                  </a:moveTo>
                  <a:lnTo>
                    <a:pt x="508" y="0"/>
                  </a:lnTo>
                  <a:cubicBezTo>
                    <a:pt x="419" y="0"/>
                    <a:pt x="331" y="23"/>
                    <a:pt x="254" y="68"/>
                  </a:cubicBezTo>
                  <a:cubicBezTo>
                    <a:pt x="177" y="113"/>
                    <a:pt x="113" y="177"/>
                    <a:pt x="68" y="254"/>
                  </a:cubicBezTo>
                  <a:cubicBezTo>
                    <a:pt x="23" y="331"/>
                    <a:pt x="0" y="419"/>
                    <a:pt x="0" y="508"/>
                  </a:cubicBezTo>
                  <a:lnTo>
                    <a:pt x="0" y="2540"/>
                  </a:lnTo>
                  <a:lnTo>
                    <a:pt x="0" y="2541"/>
                  </a:lnTo>
                  <a:cubicBezTo>
                    <a:pt x="0" y="2630"/>
                    <a:pt x="23" y="2718"/>
                    <a:pt x="68" y="2795"/>
                  </a:cubicBezTo>
                  <a:cubicBezTo>
                    <a:pt x="113" y="2872"/>
                    <a:pt x="177" y="2936"/>
                    <a:pt x="254" y="2981"/>
                  </a:cubicBezTo>
                  <a:cubicBezTo>
                    <a:pt x="331" y="3026"/>
                    <a:pt x="419" y="3049"/>
                    <a:pt x="508" y="3049"/>
                  </a:cubicBezTo>
                  <a:lnTo>
                    <a:pt x="16763" y="3049"/>
                  </a:lnTo>
                  <a:lnTo>
                    <a:pt x="16764" y="3049"/>
                  </a:lnTo>
                  <a:cubicBezTo>
                    <a:pt x="16853" y="3049"/>
                    <a:pt x="16941" y="3026"/>
                    <a:pt x="17018" y="2981"/>
                  </a:cubicBezTo>
                  <a:cubicBezTo>
                    <a:pt x="17095" y="2936"/>
                    <a:pt x="17159" y="2872"/>
                    <a:pt x="17204" y="2795"/>
                  </a:cubicBezTo>
                  <a:cubicBezTo>
                    <a:pt x="17249" y="2718"/>
                    <a:pt x="17272" y="2630"/>
                    <a:pt x="17272" y="2541"/>
                  </a:cubicBezTo>
                  <a:lnTo>
                    <a:pt x="17272" y="508"/>
                  </a:lnTo>
                  <a:lnTo>
                    <a:pt x="17272" y="508"/>
                  </a:lnTo>
                  <a:lnTo>
                    <a:pt x="17272" y="508"/>
                  </a:lnTo>
                  <a:cubicBezTo>
                    <a:pt x="17272" y="419"/>
                    <a:pt x="17249" y="331"/>
                    <a:pt x="17204" y="254"/>
                  </a:cubicBezTo>
                  <a:cubicBezTo>
                    <a:pt x="17159" y="177"/>
                    <a:pt x="17095" y="113"/>
                    <a:pt x="17018" y="68"/>
                  </a:cubicBezTo>
                  <a:cubicBezTo>
                    <a:pt x="16941" y="23"/>
                    <a:pt x="16853" y="0"/>
                    <a:pt x="16764" y="0"/>
                  </a:cubicBezTo>
                  <a:lnTo>
                    <a:pt x="508" y="0"/>
                  </a:lnTo>
                </a:path>
              </a:pathLst>
            </a:custGeom>
            <a:solidFill>
              <a:srgbClr val="E6E6E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7" name="TextShape 15"/>
            <p:cNvSpPr/>
            <p:nvPr/>
          </p:nvSpPr>
          <p:spPr>
            <a:xfrm>
              <a:off x="213480" y="5876640"/>
              <a:ext cx="7284240" cy="1010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public void draw( )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{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    canvas.drawCircle( curX, curY, size, color );</a:t>
              </a:r>
              <a:endParaRPr lang="en-US" sz="1600" b="0" strike="noStrike" spc="-1">
                <a:latin typeface="Arial"/>
              </a:endParaRPr>
            </a:p>
            <a:p>
              <a:pPr>
                <a:lnSpc>
                  <a:spcPct val="100000"/>
                </a:lnSpc>
                <a:buNone/>
              </a:pPr>
              <a:r>
                <a:rPr lang="en-US" sz="1600" b="0" strike="noStrike" spc="-1">
                  <a:solidFill>
                    <a:srgbClr val="000000"/>
                  </a:solidFill>
                  <a:latin typeface="Consolas"/>
                  <a:ea typeface="DejaVu Sans"/>
                </a:rPr>
                <a:t>}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198" name="Freeform 16"/>
          <p:cNvSpPr/>
          <p:nvPr/>
        </p:nvSpPr>
        <p:spPr>
          <a:xfrm>
            <a:off x="1645920" y="3291840"/>
            <a:ext cx="7132320" cy="3291840"/>
          </a:xfrm>
          <a:custGeom>
            <a:avLst/>
            <a:gdLst/>
            <a:ahLst/>
            <a:cxnLst/>
            <a:rect l="l" t="t" r="r" b="b"/>
            <a:pathLst>
              <a:path w="19813" h="9145">
                <a:moveTo>
                  <a:pt x="0" y="9144"/>
                </a:moveTo>
                <a:lnTo>
                  <a:pt x="19812" y="0"/>
                </a:lnTo>
              </a:path>
            </a:pathLst>
          </a:custGeom>
          <a:noFill/>
          <a:ln w="18360">
            <a:solidFill>
              <a:srgbClr val="FF3333"/>
            </a:solidFill>
            <a:prstDash val="dash"/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9" name="TextShape 17"/>
          <p:cNvSpPr/>
          <p:nvPr/>
        </p:nvSpPr>
        <p:spPr>
          <a:xfrm>
            <a:off x="99360" y="94680"/>
            <a:ext cx="8135640" cy="5533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class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ParkApp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{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public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void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run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{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b1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"red"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b2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"green"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        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b3 = </a:t>
            </a:r>
            <a:r>
              <a:rPr lang="en-US" sz="1800" b="1" strike="noStrike" spc="-1">
                <a:solidFill>
                  <a:srgbClr val="0099FF"/>
                </a:solidFill>
                <a:latin typeface="Consolas"/>
                <a:ea typeface="DejaVu Sans"/>
              </a:rPr>
              <a:t>new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</a:t>
            </a:r>
            <a:r>
              <a:rPr lang="en-US" sz="1800" b="1" strike="noStrike" spc="-1">
                <a:solidFill>
                  <a:srgbClr val="660066"/>
                </a:solidFill>
                <a:latin typeface="Consolas"/>
                <a:ea typeface="DejaVu Sans"/>
              </a:rPr>
              <a:t>Balloon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"blue"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200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450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4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2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3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drift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1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, </a:t>
            </a:r>
            <a:r>
              <a:rPr lang="en-US" sz="1800" b="1" strike="noStrike" spc="-1">
                <a:solidFill>
                  <a:srgbClr val="666666"/>
                </a:solidFill>
                <a:latin typeface="Consolas"/>
                <a:ea typeface="DejaVu Sans"/>
              </a:rPr>
              <a:t>5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b1.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b2.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    b3.</a:t>
            </a:r>
            <a:r>
              <a:rPr lang="en-US" sz="1800" b="1" strike="noStrike" spc="-1">
                <a:solidFill>
                  <a:srgbClr val="B84700"/>
                </a:solidFill>
                <a:latin typeface="Consolas"/>
                <a:ea typeface="DejaVu Sans"/>
              </a:rPr>
              <a:t>draw</a:t>
            </a: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( );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    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  <a:buNone/>
            </a:pPr>
            <a:r>
              <a:rPr lang="en-US" sz="1800" b="1" strike="noStrike" spc="-1">
                <a:solidFill>
                  <a:srgbClr val="000000"/>
                </a:solidFill>
                <a:latin typeface="Consolas"/>
                <a:ea typeface="DejaVu Sans"/>
              </a:rPr>
              <a:t>}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200" name="Group 18"/>
          <p:cNvGrpSpPr/>
          <p:nvPr/>
        </p:nvGrpSpPr>
        <p:grpSpPr>
          <a:xfrm>
            <a:off x="7288560" y="4312080"/>
            <a:ext cx="2678040" cy="3094560"/>
            <a:chOff x="7288560" y="4312080"/>
            <a:chExt cx="2678040" cy="3094560"/>
          </a:xfrm>
        </p:grpSpPr>
        <p:pic>
          <p:nvPicPr>
            <p:cNvPr id="201" name="Picture 203"/>
            <p:cNvPicPr/>
            <p:nvPr/>
          </p:nvPicPr>
          <p:blipFill>
            <a:blip r:embed="rId2"/>
            <a:stretch/>
          </p:blipFill>
          <p:spPr>
            <a:xfrm>
              <a:off x="7288560" y="4312080"/>
              <a:ext cx="2678040" cy="309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2" name="CustomShape 19"/>
            <p:cNvSpPr/>
            <p:nvPr/>
          </p:nvSpPr>
          <p:spPr>
            <a:xfrm>
              <a:off x="7296840" y="4407840"/>
              <a:ext cx="1773720" cy="29804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03" name="CustomShape 20"/>
          <p:cNvSpPr/>
          <p:nvPr/>
        </p:nvSpPr>
        <p:spPr>
          <a:xfrm>
            <a:off x="7159680" y="4279320"/>
            <a:ext cx="273960" cy="2739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" name="CustomShape 21"/>
          <p:cNvSpPr/>
          <p:nvPr/>
        </p:nvSpPr>
        <p:spPr>
          <a:xfrm>
            <a:off x="8412480" y="5943600"/>
            <a:ext cx="365400" cy="365400"/>
          </a:xfrm>
          <a:prstGeom prst="ellipse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CustomShape 22"/>
          <p:cNvSpPr/>
          <p:nvPr/>
        </p:nvSpPr>
        <p:spPr>
          <a:xfrm>
            <a:off x="7635240" y="6629400"/>
            <a:ext cx="456840" cy="456840"/>
          </a:xfrm>
          <a:prstGeom prst="ellipse">
            <a:avLst/>
          </a:prstGeom>
          <a:solidFill>
            <a:srgbClr val="3DEB3D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" name="CustomShape 23"/>
          <p:cNvSpPr/>
          <p:nvPr/>
        </p:nvSpPr>
        <p:spPr>
          <a:xfrm>
            <a:off x="-3600" y="2948760"/>
            <a:ext cx="731160" cy="182520"/>
          </a:xfrm>
          <a:custGeom>
            <a:avLst/>
            <a:gdLst/>
            <a:ahLst/>
            <a:cxnLst/>
            <a:rect l="l" t="t" r="r" b="b"/>
            <a:pathLst>
              <a:path w="2034" h="510">
                <a:moveTo>
                  <a:pt x="0" y="127"/>
                </a:moveTo>
                <a:lnTo>
                  <a:pt x="1524" y="127"/>
                </a:lnTo>
                <a:lnTo>
                  <a:pt x="1524" y="0"/>
                </a:lnTo>
                <a:lnTo>
                  <a:pt x="2033" y="254"/>
                </a:lnTo>
                <a:lnTo>
                  <a:pt x="1524" y="509"/>
                </a:lnTo>
                <a:lnTo>
                  <a:pt x="1524" y="381"/>
                </a:lnTo>
                <a:lnTo>
                  <a:pt x="0" y="381"/>
                </a:lnTo>
                <a:lnTo>
                  <a:pt x="0" y="127"/>
                </a:lnTo>
              </a:path>
            </a:pathLst>
          </a:custGeom>
          <a:solidFill>
            <a:srgbClr val="FF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1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4469</Words>
  <Application>Microsoft Office PowerPoint</Application>
  <PresentationFormat>Custom</PresentationFormat>
  <Paragraphs>861</Paragraphs>
  <Slides>22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/>
  <cp:revision>29</cp:revision>
  <dcterms:created xsi:type="dcterms:W3CDTF">2015-12-04T17:38:28Z</dcterms:created>
  <dcterms:modified xsi:type="dcterms:W3CDTF">2023-12-10T23:29:39Z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22</vt:i4>
  </property>
</Properties>
</file>