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_rels/presentation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_rels/slideLayout12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presProps.xml" ContentType="application/vnd.openxmlformats-officedocument.presentationml.presProps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9.xml" ContentType="application/vnd.openxmlformats-officedocument.presentationml.slide+xml"/>
  <Override PartName="/ppt/slides/slide17.xml" ContentType="application/vnd.openxmlformats-officedocument.presentationml.slide+xml"/>
  <Override PartName="/ppt/slides/slide2.xml" ContentType="application/vnd.openxmlformats-officedocument.presentationml.slide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13.xml.rels" ContentType="application/vnd.openxmlformats-package.relationships+xml"/>
  <Override PartName="/ppt/slides/_rels/slide16.xml.rels" ContentType="application/vnd.openxmlformats-package.relationships+xml"/>
  <Override PartName="/ppt/slides/_rels/slide12.xml.rels" ContentType="application/vnd.openxmlformats-package.relationships+xml"/>
  <Override PartName="/ppt/slides/_rels/slide15.xml.rels" ContentType="application/vnd.openxmlformats-package.relationships+xml"/>
  <Override PartName="/ppt/slides/_rels/slide9.xml.rels" ContentType="application/vnd.openxmlformats-package.relationships+xml"/>
  <Override PartName="/ppt/slides/_rels/slide11.xml.rels" ContentType="application/vnd.openxmlformats-package.relationships+xml"/>
  <Override PartName="/ppt/slides/_rels/slide14.xml.rels" ContentType="application/vnd.openxmlformats-package.relationships+xml"/>
  <Override PartName="/ppt/slides/_rels/slide17.xml.rels" ContentType="application/vnd.openxmlformats-package.relationships+xml"/>
  <Override PartName="/ppt/slides/_rels/slide1.xml.rels" ContentType="application/vnd.openxmlformats-package.relationships+xml"/>
  <Override PartName="/ppt/slides/_rels/slide4.xml.rels" ContentType="application/vnd.openxmlformats-package.relationships+xml"/>
  <Override PartName="/ppt/slides/_rels/slide2.xml.rels" ContentType="application/vnd.openxmlformats-package.relationships+xml"/>
  <Override PartName="/ppt/slides/_rels/slide5.xml.rels" ContentType="application/vnd.openxmlformats-package.relationships+xml"/>
  <Override PartName="/ppt/slides/_rels/slide3.xml.rels" ContentType="application/vnd.openxmlformats-package.relationships+xml"/>
  <Override PartName="/ppt/slides/slide16.xml" ContentType="application/vnd.openxmlformats-officedocument.presentationml.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14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8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</p:sldIdLst>
  <p:sldSz cx="10080625" cy="7559675"/>
  <p:notesSz cx="7772400" cy="100584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20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DD9D2EE8-CCC5-4930-8371-EE98E86092F5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US" sz="4400" spc="-1" strike="noStrike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504000" y="1769040"/>
            <a:ext cx="9071640" cy="2091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1477E7A2-BEA8-40CE-B3FE-EC0DF43EED21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US" sz="4400" spc="-1" strike="noStrike"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C0D4BC92-3803-43F0-8050-6F990B5C467B}" type="slidenum">
              <a:t>&lt;#&gt;</a:t>
            </a:fld>
          </a:p>
        </p:txBody>
      </p:sp>
      <p:sp>
        <p:nvSpPr>
          <p:cNvPr id="9" name="PlaceHolder 8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US" sz="4400" spc="-1" strike="noStrike"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/>
          </p:nvPr>
        </p:nvSpPr>
        <p:spPr>
          <a:xfrm>
            <a:off x="504000" y="1769040"/>
            <a:ext cx="2920680" cy="2091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/>
          </p:nvPr>
        </p:nvSpPr>
        <p:spPr>
          <a:xfrm>
            <a:off x="3571200" y="1769040"/>
            <a:ext cx="2920680" cy="2091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/>
          </p:nvPr>
        </p:nvSpPr>
        <p:spPr>
          <a:xfrm>
            <a:off x="6638040" y="1769040"/>
            <a:ext cx="2920680" cy="2091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/>
          </p:nvPr>
        </p:nvSpPr>
        <p:spPr>
          <a:xfrm>
            <a:off x="504000" y="4059360"/>
            <a:ext cx="2920680" cy="2091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/>
          </p:nvPr>
        </p:nvSpPr>
        <p:spPr>
          <a:xfrm>
            <a:off x="3571200" y="4059360"/>
            <a:ext cx="2920680" cy="2091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/>
          </p:nvPr>
        </p:nvSpPr>
        <p:spPr>
          <a:xfrm>
            <a:off x="6638040" y="4059360"/>
            <a:ext cx="2920680" cy="2091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58D53073-0261-4648-B767-ABC8DBFAAB16}" type="slidenum">
              <a:t>&lt;#&gt;</a:t>
            </a:fld>
          </a:p>
        </p:txBody>
      </p:sp>
      <p:sp>
        <p:nvSpPr>
          <p:cNvPr id="11" name="PlaceHolder 10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US" sz="4400" spc="-1" strike="noStrike"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US" sz="3200" spc="-1" strike="noStrike"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DDA663A8-1FAE-4A2B-89E4-27E27229C995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US" sz="4400" spc="-1" strike="noStrike"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98904246-4989-454D-946F-F3F30A314B66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US" sz="4400" spc="-1" strike="noStrike"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A9CC56E2-CE33-4C32-9907-A6D4E62C24B2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US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AD96B806-8F8C-4902-BB91-52C55D122C56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504000" y="301320"/>
            <a:ext cx="9071640" cy="5851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US" sz="32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23938ECF-F721-4979-9A24-B58E3DB8A667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US" sz="4400" spc="-1" strike="noStrike"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A16CE2C3-C3E9-4584-8367-11BC5A7B79B7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US" sz="4400" spc="-1" strike="noStrike"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D8DA96FF-4EEC-4F9E-83E0-04C2F35F8696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US" sz="4400" spc="-1" strike="noStrike"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89A7469D-29FC-4AD9-A4CD-4194DC4D49D9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r>
              <a:rPr b="0" lang="en-US" sz="4400" spc="-1" strike="noStrike">
                <a:latin typeface="Arial"/>
              </a:rPr>
              <a:t>Clic</a:t>
            </a:r>
            <a:r>
              <a:rPr b="0" lang="en-US" sz="4400" spc="-1" strike="noStrike">
                <a:latin typeface="Arial"/>
              </a:rPr>
              <a:t>k to </a:t>
            </a:r>
            <a:r>
              <a:rPr b="0" lang="en-US" sz="4400" spc="-1" strike="noStrike">
                <a:latin typeface="Arial"/>
              </a:rPr>
              <a:t>edit </a:t>
            </a:r>
            <a:r>
              <a:rPr b="0" lang="en-US" sz="4400" spc="-1" strike="noStrike">
                <a:latin typeface="Arial"/>
              </a:rPr>
              <a:t>the </a:t>
            </a:r>
            <a:r>
              <a:rPr b="0" lang="en-US" sz="4400" spc="-1" strike="noStrike">
                <a:latin typeface="Arial"/>
              </a:rPr>
              <a:t>title </a:t>
            </a:r>
            <a:r>
              <a:rPr b="0" lang="en-US" sz="4400" spc="-1" strike="noStrike">
                <a:latin typeface="Arial"/>
              </a:rPr>
              <a:t>text </a:t>
            </a:r>
            <a:r>
              <a:rPr b="0" lang="en-US" sz="4400" spc="-1" strike="noStrike">
                <a:latin typeface="Arial"/>
              </a:rPr>
              <a:t>for</a:t>
            </a:r>
            <a:r>
              <a:rPr b="0" lang="en-US" sz="4400" spc="-1" strike="noStrike">
                <a:latin typeface="Arial"/>
              </a:rPr>
              <a:t>mat</a:t>
            </a:r>
            <a:endParaRPr b="0" lang="en-US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Aft>
                <a:spcPts val="1414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pc="-1" strike="noStrike">
                <a:latin typeface="Arial"/>
              </a:rPr>
              <a:t>Click to edit the outline text format</a:t>
            </a:r>
            <a:endParaRPr b="0" lang="en-US" sz="3200" spc="-1" strike="noStrike">
              <a:latin typeface="Arial"/>
            </a:endParaRPr>
          </a:p>
          <a:p>
            <a:pPr lvl="1" marL="864000" indent="-324000">
              <a:spcAft>
                <a:spcPts val="1134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800" spc="-1" strike="noStrike">
                <a:latin typeface="Arial"/>
              </a:rPr>
              <a:t>Second Outline Level</a:t>
            </a:r>
            <a:endParaRPr b="0" lang="en-US" sz="2800" spc="-1" strike="noStrike">
              <a:latin typeface="Arial"/>
            </a:endParaRPr>
          </a:p>
          <a:p>
            <a:pPr lvl="2" marL="1296000" indent="-288000">
              <a:spcAft>
                <a:spcPts val="850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400" spc="-1" strike="noStrike">
                <a:latin typeface="Arial"/>
              </a:rPr>
              <a:t>Third Outline Level</a:t>
            </a:r>
            <a:endParaRPr b="0" lang="en-US" sz="2400" spc="-1" strike="noStrike">
              <a:latin typeface="Arial"/>
            </a:endParaRPr>
          </a:p>
          <a:p>
            <a:pPr lvl="3" marL="1728000" indent="-216000">
              <a:spcAft>
                <a:spcPts val="567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000" spc="-1" strike="noStrike">
                <a:latin typeface="Arial"/>
              </a:rPr>
              <a:t>Fourth Outline Level</a:t>
            </a:r>
            <a:endParaRPr b="0" lang="en-US" sz="2000" spc="-1" strike="noStrike">
              <a:latin typeface="Arial"/>
            </a:endParaRPr>
          </a:p>
          <a:p>
            <a:pPr lvl="4" marL="2160000" indent="-216000">
              <a:spcAft>
                <a:spcPts val="283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latin typeface="Arial"/>
              </a:rPr>
              <a:t>Fifth Outline Level</a:t>
            </a:r>
            <a:endParaRPr b="0" lang="en-US" sz="2000" spc="-1" strike="noStrike">
              <a:latin typeface="Arial"/>
            </a:endParaRPr>
          </a:p>
          <a:p>
            <a:pPr lvl="5" marL="2592000" indent="-216000">
              <a:spcAft>
                <a:spcPts val="283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latin typeface="Arial"/>
              </a:rPr>
              <a:t>Sixth Outline Level</a:t>
            </a:r>
            <a:endParaRPr b="0" lang="en-US" sz="2000" spc="-1" strike="noStrike">
              <a:latin typeface="Arial"/>
            </a:endParaRPr>
          </a:p>
          <a:p>
            <a:pPr lvl="6" marL="3024000" indent="-216000">
              <a:spcAft>
                <a:spcPts val="283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latin typeface="Arial"/>
              </a:rPr>
              <a:t>Seventh Outline Level</a:t>
            </a:r>
            <a:endParaRPr b="0" lang="en-US" sz="2000" spc="-1" strike="noStrike">
              <a:latin typeface="Arial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504000" y="6887160"/>
            <a:ext cx="2348280" cy="521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>
              <a:defRPr b="0" lang="en-US" sz="1400" spc="-1" strike="noStrike">
                <a:latin typeface="Times New Roman"/>
              </a:defRPr>
            </a:lvl1pPr>
          </a:lstStyle>
          <a:p>
            <a:r>
              <a:rPr b="0" lang="en-US" sz="1400" spc="-1" strike="noStrike">
                <a:latin typeface="Times New Roman"/>
              </a:rPr>
              <a:t>&lt;date/time&gt;</a:t>
            </a:r>
            <a:endParaRPr b="0" lang="en-US" sz="1400" spc="-1" strike="noStrike"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447360" y="6887160"/>
            <a:ext cx="3195000" cy="521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algn="ctr">
              <a:buNone/>
              <a:defRPr b="0" lang="en-US" sz="1400" spc="-1" strike="noStrike">
                <a:latin typeface="Times New Roman"/>
              </a:defRPr>
            </a:lvl1pPr>
          </a:lstStyle>
          <a:p>
            <a:pPr algn="ctr">
              <a:buNone/>
            </a:pPr>
            <a:r>
              <a:rPr b="0" lang="en-US" sz="1400" spc="-1" strike="noStrike">
                <a:latin typeface="Times New Roman"/>
              </a:rPr>
              <a:t>&lt;footer&gt;</a:t>
            </a:r>
            <a:endParaRPr b="0" lang="en-US" sz="1400" spc="-1" strike="noStrike"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7227360" y="6887160"/>
            <a:ext cx="2348280" cy="521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algn="r">
              <a:buNone/>
              <a:defRPr b="0" lang="en-US" sz="1400" spc="-1" strike="noStrike">
                <a:latin typeface="Times New Roman"/>
              </a:defRPr>
            </a:lvl1pPr>
          </a:lstStyle>
          <a:p>
            <a:pPr algn="r">
              <a:buNone/>
            </a:pPr>
            <a:fld id="{88A4DCD2-4DD4-420C-966F-E5D4FBD0DC63}" type="slidenum">
              <a:rPr b="0" lang="en-US" sz="1400" spc="-1" strike="noStrike">
                <a:latin typeface="Times New Roman"/>
              </a:rPr>
              <a:t>&lt;number&gt;</a:t>
            </a:fld>
            <a:endParaRPr b="0" lang="en-US" sz="1400" spc="-1" strike="noStrike"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/>
          </p:cNvSpPr>
          <p:nvPr>
            <p:ph type="title"/>
          </p:nvPr>
        </p:nvSpPr>
        <p:spPr>
          <a:xfrm>
            <a:off x="762120" y="304920"/>
            <a:ext cx="7772400" cy="1469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marL="216000" indent="-216000" algn="ctr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4400" spc="-1" strike="noStrike">
                <a:solidFill>
                  <a:srgbClr val="000000"/>
                </a:solidFill>
                <a:latin typeface="Arial"/>
              </a:rPr>
              <a:t>O</a:t>
            </a:r>
            <a:r>
              <a:rPr b="0" lang="en-US" sz="4400" spc="-1" strike="noStrike">
                <a:solidFill>
                  <a:srgbClr val="000000"/>
                </a:solidFill>
                <a:latin typeface="Arial"/>
              </a:rPr>
              <a:t>bj</a:t>
            </a:r>
            <a:r>
              <a:rPr b="0" lang="en-US" sz="4400" spc="-1" strike="noStrike">
                <a:solidFill>
                  <a:srgbClr val="000000"/>
                </a:solidFill>
                <a:latin typeface="Arial"/>
              </a:rPr>
              <a:t>e</a:t>
            </a:r>
            <a:r>
              <a:rPr b="0" lang="en-US" sz="4400" spc="-1" strike="noStrike">
                <a:solidFill>
                  <a:srgbClr val="000000"/>
                </a:solidFill>
                <a:latin typeface="Arial"/>
              </a:rPr>
              <a:t>ct</a:t>
            </a:r>
            <a:r>
              <a:rPr b="0" lang="en-US" sz="4400" spc="-1" strike="noStrike">
                <a:solidFill>
                  <a:srgbClr val="000000"/>
                </a:solidFill>
                <a:latin typeface="Arial"/>
              </a:rPr>
              <a:t>-</a:t>
            </a:r>
            <a:r>
              <a:rPr b="0" lang="en-US" sz="4400" spc="-1" strike="noStrike">
                <a:solidFill>
                  <a:srgbClr val="000000"/>
                </a:solidFill>
                <a:latin typeface="Arial"/>
              </a:rPr>
              <a:t>O</a:t>
            </a:r>
            <a:r>
              <a:rPr b="0" lang="en-US" sz="4400" spc="-1" strike="noStrike">
                <a:solidFill>
                  <a:srgbClr val="000000"/>
                </a:solidFill>
                <a:latin typeface="Arial"/>
              </a:rPr>
              <a:t>ri</a:t>
            </a:r>
            <a:r>
              <a:rPr b="0" lang="en-US" sz="4400" spc="-1" strike="noStrike">
                <a:solidFill>
                  <a:srgbClr val="000000"/>
                </a:solidFill>
                <a:latin typeface="Arial"/>
              </a:rPr>
              <a:t>e</a:t>
            </a:r>
            <a:r>
              <a:rPr b="0" lang="en-US" sz="4400" spc="-1" strike="noStrike">
                <a:solidFill>
                  <a:srgbClr val="000000"/>
                </a:solidFill>
                <a:latin typeface="Arial"/>
              </a:rPr>
              <a:t>nt</a:t>
            </a:r>
            <a:r>
              <a:rPr b="0" lang="en-US" sz="4400" spc="-1" strike="noStrike">
                <a:solidFill>
                  <a:srgbClr val="000000"/>
                </a:solidFill>
                <a:latin typeface="Arial"/>
              </a:rPr>
              <a:t>e</a:t>
            </a:r>
            <a:r>
              <a:rPr b="0" lang="en-US" sz="4400" spc="-1" strike="noStrike">
                <a:solidFill>
                  <a:srgbClr val="000000"/>
                </a:solidFill>
                <a:latin typeface="Arial"/>
              </a:rPr>
              <a:t>d </a:t>
            </a:r>
            <a:r>
              <a:rPr b="0" lang="en-US" sz="4400" spc="-1" strike="noStrike">
                <a:solidFill>
                  <a:srgbClr val="000000"/>
                </a:solidFill>
                <a:latin typeface="Arial"/>
              </a:rPr>
              <a:t>Pr</a:t>
            </a:r>
            <a:r>
              <a:rPr b="0" lang="en-US" sz="4400" spc="-1" strike="noStrike">
                <a:solidFill>
                  <a:srgbClr val="000000"/>
                </a:solidFill>
                <a:latin typeface="Arial"/>
              </a:rPr>
              <a:t>o</a:t>
            </a:r>
            <a:r>
              <a:rPr b="0" lang="en-US" sz="4400" spc="-1" strike="noStrike">
                <a:solidFill>
                  <a:srgbClr val="000000"/>
                </a:solidFill>
                <a:latin typeface="Arial"/>
              </a:rPr>
              <a:t>gr</a:t>
            </a:r>
            <a:r>
              <a:rPr b="0" lang="en-US" sz="4400" spc="-1" strike="noStrike">
                <a:solidFill>
                  <a:srgbClr val="000000"/>
                </a:solidFill>
                <a:latin typeface="Arial"/>
              </a:rPr>
              <a:t>a</a:t>
            </a:r>
            <a:r>
              <a:rPr b="0" lang="en-US" sz="4400" spc="-1" strike="noStrike">
                <a:solidFill>
                  <a:srgbClr val="000000"/>
                </a:solidFill>
                <a:latin typeface="Arial"/>
              </a:rPr>
              <a:t>m</a:t>
            </a:r>
            <a:r>
              <a:rPr b="0" lang="en-US" sz="4400" spc="-1" strike="noStrike">
                <a:solidFill>
                  <a:srgbClr val="000000"/>
                </a:solidFill>
                <a:latin typeface="Arial"/>
              </a:rPr>
              <a:t>m</a:t>
            </a:r>
            <a:r>
              <a:rPr b="0" lang="en-US" sz="4400" spc="-1" strike="noStrike">
                <a:solidFill>
                  <a:srgbClr val="000000"/>
                </a:solidFill>
                <a:latin typeface="Arial"/>
              </a:rPr>
              <a:t>in</a:t>
            </a:r>
            <a:r>
              <a:rPr b="0" lang="en-US" sz="4400" spc="-1" strike="noStrike">
                <a:solidFill>
                  <a:srgbClr val="000000"/>
                </a:solidFill>
                <a:latin typeface="Arial"/>
              </a:rPr>
              <a:t>g</a:t>
            </a:r>
            <a:endParaRPr b="0" lang="en-US" sz="4400" spc="-1" strike="noStrike">
              <a:latin typeface="Arial"/>
            </a:endParaRPr>
          </a:p>
        </p:txBody>
      </p:sp>
      <p:sp>
        <p:nvSpPr>
          <p:cNvPr id="42" name=""/>
          <p:cNvSpPr/>
          <p:nvPr/>
        </p:nvSpPr>
        <p:spPr>
          <a:xfrm rot="14203200">
            <a:off x="2868480" y="2133360"/>
            <a:ext cx="3655800" cy="3655800"/>
          </a:xfrm>
          <a:prstGeom prst="blockArc">
            <a:avLst>
              <a:gd name="adj1" fmla="val 13020000"/>
              <a:gd name="adj2" fmla="val 19380000"/>
              <a:gd name="adj3" fmla="val 25629"/>
            </a:avLst>
          </a:prstGeom>
          <a:noFill/>
          <a:ln cap="sq"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</p:sp>
      <p:grpSp>
        <p:nvGrpSpPr>
          <p:cNvPr id="43" name=""/>
          <p:cNvGrpSpPr/>
          <p:nvPr/>
        </p:nvGrpSpPr>
        <p:grpSpPr>
          <a:xfrm>
            <a:off x="2202840" y="1430280"/>
            <a:ext cx="5044680" cy="5044680"/>
            <a:chOff x="2202840" y="1430280"/>
            <a:chExt cx="5044680" cy="5044680"/>
          </a:xfrm>
        </p:grpSpPr>
        <p:sp>
          <p:nvSpPr>
            <p:cNvPr id="44" name=""/>
            <p:cNvSpPr/>
            <p:nvPr/>
          </p:nvSpPr>
          <p:spPr>
            <a:xfrm>
              <a:off x="3801960" y="3029400"/>
              <a:ext cx="1828800" cy="1828800"/>
            </a:xfrm>
            <a:prstGeom prst="ellipse">
              <a:avLst/>
            </a:prstGeom>
            <a:noFill/>
            <a:ln cap="sq"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45" name=""/>
            <p:cNvSpPr/>
            <p:nvPr/>
          </p:nvSpPr>
          <p:spPr>
            <a:xfrm rot="21301200">
              <a:off x="2888640" y="2135520"/>
              <a:ext cx="3656160" cy="3656160"/>
            </a:xfrm>
            <a:prstGeom prst="blockArc">
              <a:avLst>
                <a:gd name="adj1" fmla="val 12360000"/>
                <a:gd name="adj2" fmla="val 20040000"/>
                <a:gd name="adj3" fmla="val 24449"/>
              </a:avLst>
            </a:prstGeom>
            <a:noFill/>
            <a:ln cap="sq"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46" name=""/>
            <p:cNvSpPr/>
            <p:nvPr/>
          </p:nvSpPr>
          <p:spPr>
            <a:xfrm rot="7339800">
              <a:off x="2896920" y="2124360"/>
              <a:ext cx="3656160" cy="3656160"/>
            </a:xfrm>
            <a:prstGeom prst="blockArc">
              <a:avLst>
                <a:gd name="adj1" fmla="val 12540000"/>
                <a:gd name="adj2" fmla="val 19860000"/>
                <a:gd name="adj3" fmla="val 25162"/>
              </a:avLst>
            </a:prstGeom>
            <a:noFill/>
            <a:ln cap="sq"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47" name=""/>
            <p:cNvSpPr/>
            <p:nvPr/>
          </p:nvSpPr>
          <p:spPr>
            <a:xfrm>
              <a:off x="4123440" y="3313800"/>
              <a:ext cx="956160" cy="368280"/>
            </a:xfrm>
            <a:custGeom>
              <a:avLst/>
              <a:gdLst/>
              <a:ah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marL="216000" indent="-216000">
                <a:buClr>
                  <a:srgbClr val="000000"/>
                </a:buClr>
                <a:buSzPct val="45000"/>
                <a:buFont typeface="Wingdings" charset="2"/>
                <a:buChar char=""/>
              </a:pPr>
              <a:r>
                <a:rPr b="1" lang="en-US" sz="1800" spc="-1" strike="noStrike">
                  <a:latin typeface="Arial"/>
                </a:rPr>
                <a:t>color</a:t>
              </a:r>
              <a:endParaRPr b="0" lang="en-US" sz="1800" spc="-1" strike="noStrike">
                <a:latin typeface="Arial"/>
              </a:endParaRPr>
            </a:p>
          </p:txBody>
        </p:sp>
        <p:sp>
          <p:nvSpPr>
            <p:cNvPr id="48" name=""/>
            <p:cNvSpPr/>
            <p:nvPr/>
          </p:nvSpPr>
          <p:spPr>
            <a:xfrm>
              <a:off x="4177440" y="3646800"/>
              <a:ext cx="828000" cy="368280"/>
            </a:xfrm>
            <a:custGeom>
              <a:avLst/>
              <a:gdLst/>
              <a:ah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marL="216000" indent="-216000">
                <a:buClr>
                  <a:srgbClr val="000000"/>
                </a:buClr>
                <a:buSzPct val="45000"/>
                <a:buFont typeface="Wingdings" charset="2"/>
                <a:buChar char=""/>
              </a:pPr>
              <a:r>
                <a:rPr b="1" lang="en-US" sz="1800" spc="-1" strike="noStrike">
                  <a:latin typeface="Arial"/>
                </a:rPr>
                <a:t>size</a:t>
              </a:r>
              <a:endParaRPr b="0" lang="en-US" sz="1800" spc="-1" strike="noStrike">
                <a:latin typeface="Arial"/>
              </a:endParaRPr>
            </a:p>
          </p:txBody>
        </p:sp>
        <p:sp>
          <p:nvSpPr>
            <p:cNvPr id="49" name=""/>
            <p:cNvSpPr/>
            <p:nvPr/>
          </p:nvSpPr>
          <p:spPr>
            <a:xfrm>
              <a:off x="4015440" y="2446560"/>
              <a:ext cx="1337040" cy="368280"/>
            </a:xfrm>
            <a:custGeom>
              <a:avLst/>
              <a:gdLst/>
              <a:ah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marL="216000" indent="-216000">
                <a:buClr>
                  <a:srgbClr val="000000"/>
                </a:buClr>
                <a:buSzPct val="45000"/>
                <a:buFont typeface="Wingdings" charset="2"/>
                <a:buChar char=""/>
              </a:pPr>
              <a:r>
                <a:rPr b="1" lang="en-US" sz="1800" spc="-1" strike="noStrike">
                  <a:latin typeface="Arial"/>
                </a:rPr>
                <a:t>getColor</a:t>
              </a:r>
              <a:endParaRPr b="0" lang="en-US" sz="1800" spc="-1" strike="noStrike">
                <a:latin typeface="Arial"/>
              </a:endParaRPr>
            </a:p>
          </p:txBody>
        </p:sp>
        <p:sp>
          <p:nvSpPr>
            <p:cNvPr id="50" name=""/>
            <p:cNvSpPr/>
            <p:nvPr/>
          </p:nvSpPr>
          <p:spPr>
            <a:xfrm rot="7909800">
              <a:off x="5489640" y="4462920"/>
              <a:ext cx="841680" cy="368280"/>
            </a:xfrm>
            <a:custGeom>
              <a:avLst/>
              <a:gdLst/>
              <a:ah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marL="216000" indent="-216000">
                <a:buClr>
                  <a:srgbClr val="000000"/>
                </a:buClr>
                <a:buSzPct val="45000"/>
                <a:buFont typeface="Wingdings" charset="2"/>
                <a:buChar char=""/>
              </a:pPr>
              <a:r>
                <a:rPr b="1" lang="en-US" sz="1800" spc="-1" strike="noStrike">
                  <a:latin typeface="Arial"/>
                </a:rPr>
                <a:t>drift</a:t>
              </a:r>
              <a:endParaRPr b="0" lang="en-US" sz="1800" spc="-1" strike="noStrike">
                <a:latin typeface="Arial"/>
              </a:endParaRPr>
            </a:p>
          </p:txBody>
        </p:sp>
        <p:sp>
          <p:nvSpPr>
            <p:cNvPr id="51" name=""/>
            <p:cNvSpPr/>
            <p:nvPr/>
          </p:nvSpPr>
          <p:spPr>
            <a:xfrm rot="14260800">
              <a:off x="3204360" y="4500000"/>
              <a:ext cx="930240" cy="368280"/>
            </a:xfrm>
            <a:custGeom>
              <a:avLst/>
              <a:gdLst/>
              <a:ah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marL="216000" indent="-216000">
                <a:buClr>
                  <a:srgbClr val="000000"/>
                </a:buClr>
                <a:buSzPct val="45000"/>
                <a:buFont typeface="Wingdings" charset="2"/>
                <a:buChar char=""/>
              </a:pPr>
              <a:r>
                <a:rPr b="1" lang="en-US" sz="1800" spc="-1" strike="noStrike">
                  <a:latin typeface="Arial"/>
                </a:rPr>
                <a:t>draw</a:t>
              </a:r>
              <a:endParaRPr b="0" lang="en-US" sz="1800" spc="-1" strike="noStrike">
                <a:latin typeface="Arial"/>
              </a:endParaRPr>
            </a:p>
          </p:txBody>
        </p:sp>
        <p:sp>
          <p:nvSpPr>
            <p:cNvPr id="52" name=""/>
            <p:cNvSpPr/>
            <p:nvPr/>
          </p:nvSpPr>
          <p:spPr>
            <a:xfrm>
              <a:off x="4177800" y="3943800"/>
              <a:ext cx="777600" cy="368280"/>
            </a:xfrm>
            <a:custGeom>
              <a:avLst/>
              <a:gdLst/>
              <a:ah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marL="216000" indent="-216000">
                <a:buClr>
                  <a:srgbClr val="000000"/>
                </a:buClr>
                <a:buSzPct val="45000"/>
                <a:buFont typeface="Wingdings" charset="2"/>
                <a:buChar char=""/>
              </a:pPr>
              <a:r>
                <a:rPr b="1" lang="en-US" sz="1800" spc="-1" strike="noStrike">
                  <a:latin typeface="Arial"/>
                </a:rPr>
                <a:t>x, y</a:t>
              </a:r>
              <a:endParaRPr b="0" lang="en-US" sz="1800" spc="-1" strike="noStrike">
                <a:latin typeface="Arial"/>
              </a:endParaRPr>
            </a:p>
          </p:txBody>
        </p:sp>
      </p:grp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"/>
          <p:cNvSpPr/>
          <p:nvPr/>
        </p:nvSpPr>
        <p:spPr>
          <a:xfrm>
            <a:off x="274320" y="274320"/>
            <a:ext cx="5852160" cy="4525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r>
              <a:rPr b="0" i="1" lang="en-US" sz="2200" spc="-1" strike="noStrike">
                <a:solidFill>
                  <a:srgbClr val="000000"/>
                </a:solidFill>
                <a:latin typeface="Arial"/>
              </a:rPr>
              <a:t>Description of a Balloon:</a:t>
            </a:r>
            <a:endParaRPr b="0" lang="en-US" sz="2200" spc="-1" strike="noStrike">
              <a:latin typeface="Arial"/>
            </a:endParaRPr>
          </a:p>
          <a:p>
            <a:endParaRPr b="0" lang="en-US" sz="2200" spc="-1" strike="noStrike">
              <a:latin typeface="Arial"/>
            </a:endParaRPr>
          </a:p>
          <a:p>
            <a:r>
              <a:rPr b="0" lang="en-US" sz="2200" spc="-1" strike="noStrike">
                <a:solidFill>
                  <a:srgbClr val="008000"/>
                </a:solidFill>
                <a:latin typeface="Arial"/>
              </a:rPr>
              <a:t>(1) </a:t>
            </a:r>
            <a:r>
              <a:rPr b="0" i="1" lang="en-US" sz="2200" spc="-1" strike="noStrike">
                <a:solidFill>
                  <a:srgbClr val="008000"/>
                </a:solidFill>
                <a:latin typeface="Arial"/>
              </a:rPr>
              <a:t>balloon’s features are:</a:t>
            </a:r>
            <a:endParaRPr b="0" lang="en-US" sz="2200" spc="-1" strike="noStrike">
              <a:latin typeface="Arial"/>
            </a:endParaRPr>
          </a:p>
          <a:p>
            <a:pPr marL="896760">
              <a:spcBef>
                <a:spcPts val="598"/>
              </a:spcBef>
              <a:buClr>
                <a:srgbClr val="000000"/>
              </a:buClr>
              <a:buSzPct val="45000"/>
              <a:buFont typeface="Wingdings" charset="2"/>
              <a:buChar char=""/>
            </a:pPr>
            <a:r>
              <a:rPr b="0" i="1" lang="en-US" sz="2200" spc="-1" strike="noStrike">
                <a:solidFill>
                  <a:srgbClr val="000000"/>
                </a:solidFill>
                <a:latin typeface="Arial"/>
              </a:rPr>
              <a:t>color</a:t>
            </a:r>
            <a:endParaRPr b="0" lang="en-US" sz="2200" spc="-1" strike="noStrike">
              <a:latin typeface="Arial"/>
            </a:endParaRPr>
          </a:p>
          <a:p>
            <a:pPr marL="896760">
              <a:spcBef>
                <a:spcPts val="598"/>
              </a:spcBef>
              <a:buClr>
                <a:srgbClr val="000000"/>
              </a:buClr>
              <a:buSzPct val="45000"/>
              <a:buFont typeface="Wingdings" charset="2"/>
              <a:buChar char=""/>
            </a:pPr>
            <a:r>
              <a:rPr b="0" i="1" lang="en-US" sz="2200" spc="-1" strike="noStrike">
                <a:solidFill>
                  <a:srgbClr val="000000"/>
                </a:solidFill>
                <a:latin typeface="Arial"/>
              </a:rPr>
              <a:t>size</a:t>
            </a:r>
            <a:endParaRPr b="0" lang="en-US" sz="2200" spc="-1" strike="noStrike">
              <a:latin typeface="Arial"/>
            </a:endParaRPr>
          </a:p>
          <a:p>
            <a:pPr marL="896760">
              <a:spcBef>
                <a:spcPts val="598"/>
              </a:spcBef>
              <a:buClr>
                <a:srgbClr val="000000"/>
              </a:buClr>
              <a:buSzPct val="45000"/>
              <a:buFont typeface="Wingdings" charset="2"/>
              <a:buChar char=""/>
            </a:pPr>
            <a:r>
              <a:rPr b="0" i="1" lang="en-US" sz="2200" spc="-1" strike="noStrike">
                <a:solidFill>
                  <a:srgbClr val="000000"/>
                </a:solidFill>
                <a:latin typeface="Arial"/>
              </a:rPr>
              <a:t>position on screen</a:t>
            </a:r>
            <a:endParaRPr b="0" lang="en-US" sz="2200" spc="-1" strike="noStrike">
              <a:latin typeface="Arial"/>
            </a:endParaRPr>
          </a:p>
          <a:p>
            <a:pPr marL="896760">
              <a:spcBef>
                <a:spcPts val="598"/>
              </a:spcBef>
              <a:buClr>
                <a:srgbClr val="000000"/>
              </a:buClr>
              <a:buSzPct val="45000"/>
              <a:buFont typeface="Wingdings" charset="2"/>
              <a:buChar char=""/>
            </a:pPr>
            <a:endParaRPr b="0" lang="en-US" sz="2200" spc="-1" strike="noStrike">
              <a:latin typeface="Arial"/>
            </a:endParaRPr>
          </a:p>
          <a:p>
            <a:r>
              <a:rPr b="0" lang="en-US" sz="2200" spc="-1" strike="noStrike">
                <a:solidFill>
                  <a:srgbClr val="008000"/>
                </a:solidFill>
                <a:latin typeface="Arial"/>
              </a:rPr>
              <a:t> </a:t>
            </a:r>
            <a:endParaRPr b="0" lang="en-US" sz="2200" spc="-1" strike="noStrike">
              <a:latin typeface="Arial"/>
            </a:endParaRPr>
          </a:p>
          <a:p>
            <a:pPr marL="896760">
              <a:spcBef>
                <a:spcPts val="598"/>
              </a:spcBef>
              <a:buClr>
                <a:srgbClr val="000000"/>
              </a:buClr>
              <a:buSzPct val="45000"/>
              <a:buFont typeface="Wingdings" charset="2"/>
              <a:buChar char=""/>
            </a:pPr>
            <a:endParaRPr b="0" lang="en-US" sz="2200" spc="-1" strike="noStrike">
              <a:latin typeface="Arial"/>
            </a:endParaRPr>
          </a:p>
          <a:p>
            <a:endParaRPr b="0" lang="en-US" sz="2200" spc="-1" strike="noStrike">
              <a:latin typeface="Arial"/>
            </a:endParaRPr>
          </a:p>
          <a:p>
            <a:r>
              <a:rPr b="0" lang="en-US" sz="2200" spc="-1" strike="noStrike">
                <a:solidFill>
                  <a:srgbClr val="008000"/>
                </a:solidFill>
                <a:latin typeface="Arial"/>
              </a:rPr>
              <a:t>(3) </a:t>
            </a:r>
            <a:r>
              <a:rPr b="0" i="1" lang="en-US" sz="2200" spc="-1" strike="noStrike">
                <a:solidFill>
                  <a:srgbClr val="008000"/>
                </a:solidFill>
                <a:latin typeface="Arial"/>
              </a:rPr>
              <a:t>balloon’s behaviors are:</a:t>
            </a:r>
            <a:endParaRPr b="0" lang="en-US" sz="2200" spc="-1" strike="noStrike">
              <a:latin typeface="Arial"/>
            </a:endParaRPr>
          </a:p>
          <a:p>
            <a:pPr marL="896760">
              <a:spcBef>
                <a:spcPts val="598"/>
              </a:spcBef>
              <a:buClr>
                <a:srgbClr val="000000"/>
              </a:buClr>
              <a:buSzPct val="45000"/>
              <a:buFont typeface="Wingdings" charset="2"/>
              <a:buChar char=""/>
            </a:pPr>
            <a:r>
              <a:rPr b="0" i="1" lang="en-US" sz="2200" spc="-1" strike="noStrike">
                <a:solidFill>
                  <a:srgbClr val="000000"/>
                </a:solidFill>
                <a:latin typeface="Arial"/>
              </a:rPr>
              <a:t>report its features</a:t>
            </a:r>
            <a:endParaRPr b="0" lang="en-US" sz="2200" spc="-1" strike="noStrike">
              <a:latin typeface="Arial"/>
            </a:endParaRPr>
          </a:p>
          <a:p>
            <a:pPr marL="896760">
              <a:spcBef>
                <a:spcPts val="598"/>
              </a:spcBef>
              <a:buClr>
                <a:srgbClr val="000000"/>
              </a:buClr>
              <a:buSzPct val="45000"/>
              <a:buFont typeface="Wingdings" charset="2"/>
              <a:buChar char=""/>
            </a:pPr>
            <a:r>
              <a:rPr b="0" i="1" lang="en-US" sz="2200" spc="-1" strike="noStrike">
                <a:solidFill>
                  <a:srgbClr val="000000"/>
                </a:solidFill>
                <a:latin typeface="Arial"/>
              </a:rPr>
              <a:t>drift</a:t>
            </a:r>
            <a:endParaRPr b="0" lang="en-US" sz="2200" spc="-1" strike="noStrike">
              <a:latin typeface="Arial"/>
            </a:endParaRPr>
          </a:p>
          <a:p>
            <a:pPr marL="896760">
              <a:spcBef>
                <a:spcPts val="598"/>
              </a:spcBef>
              <a:buClr>
                <a:srgbClr val="000000"/>
              </a:buClr>
              <a:buSzPct val="45000"/>
              <a:buFont typeface="Wingdings" charset="2"/>
              <a:buChar char=""/>
            </a:pPr>
            <a:r>
              <a:rPr b="0" i="1" lang="en-US" sz="2200" spc="-1" strike="noStrike">
                <a:solidFill>
                  <a:srgbClr val="000000"/>
                </a:solidFill>
                <a:latin typeface="Arial"/>
              </a:rPr>
              <a:t>draw itself</a:t>
            </a:r>
            <a:endParaRPr b="0" lang="en-US" sz="2200" spc="-1" strike="noStrike">
              <a:latin typeface="Arial"/>
            </a:endParaRPr>
          </a:p>
          <a:p>
            <a:endParaRPr b="0" lang="en-US" sz="2200" spc="-1" strike="noStrike">
              <a:latin typeface="Arial"/>
            </a:endParaRPr>
          </a:p>
          <a:p>
            <a:r>
              <a:rPr b="0" i="1" lang="en-US" sz="2200" spc="-1" strike="noStrike">
                <a:solidFill>
                  <a:srgbClr val="000000"/>
                </a:solidFill>
                <a:latin typeface="Arial"/>
              </a:rPr>
              <a:t>done</a:t>
            </a:r>
            <a:endParaRPr b="0" lang="en-US" sz="2200" spc="-1" strike="noStrike">
              <a:latin typeface="Arial"/>
            </a:endParaRPr>
          </a:p>
        </p:txBody>
      </p:sp>
      <p:sp>
        <p:nvSpPr>
          <p:cNvPr id="70" name=""/>
          <p:cNvSpPr/>
          <p:nvPr/>
        </p:nvSpPr>
        <p:spPr>
          <a:xfrm>
            <a:off x="5270400" y="274320"/>
            <a:ext cx="4832640" cy="4525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r>
              <a:rPr b="0" lang="en-US" sz="2200" spc="-1" strike="noStrike">
                <a:solidFill>
                  <a:srgbClr val="00b8ff"/>
                </a:solidFill>
                <a:latin typeface="Ubuntu Mono"/>
              </a:rPr>
              <a:t>public</a:t>
            </a:r>
            <a:r>
              <a:rPr b="0" lang="en-US" sz="2200" spc="-1" strike="noStrike">
                <a:solidFill>
                  <a:srgbClr val="000000"/>
                </a:solidFill>
                <a:latin typeface="Ubuntu Mono"/>
              </a:rPr>
              <a:t> </a:t>
            </a:r>
            <a:r>
              <a:rPr b="0" lang="en-US" sz="2200" spc="-1" strike="noStrike">
                <a:solidFill>
                  <a:srgbClr val="00b8ff"/>
                </a:solidFill>
                <a:latin typeface="Ubuntu Mono"/>
              </a:rPr>
              <a:t>class</a:t>
            </a:r>
            <a:r>
              <a:rPr b="0" lang="en-US" sz="2200" spc="-1" strike="noStrike">
                <a:solidFill>
                  <a:srgbClr val="800080"/>
                </a:solidFill>
                <a:latin typeface="Ubuntu Mono"/>
              </a:rPr>
              <a:t> Balloon</a:t>
            </a:r>
            <a:endParaRPr b="0" lang="en-US" sz="2200" spc="-1" strike="noStrike">
              <a:latin typeface="Arial"/>
            </a:endParaRPr>
          </a:p>
          <a:p>
            <a:r>
              <a:rPr b="0" lang="en-US" sz="2200" spc="-1" strike="noStrike">
                <a:solidFill>
                  <a:srgbClr val="000000"/>
                </a:solidFill>
                <a:latin typeface="Ubuntu Mono"/>
              </a:rPr>
              <a:t>{</a:t>
            </a:r>
            <a:endParaRPr b="0" lang="en-US" sz="2200" spc="-1" strike="noStrike">
              <a:latin typeface="Arial"/>
            </a:endParaRPr>
          </a:p>
          <a:p>
            <a:r>
              <a:rPr b="0" lang="en-US" sz="2200" spc="-1" strike="noStrike">
                <a:solidFill>
                  <a:srgbClr val="000000"/>
                </a:solidFill>
                <a:latin typeface="Ubuntu Mono"/>
              </a:rPr>
              <a:t>	</a:t>
            </a:r>
            <a:r>
              <a:rPr b="0" lang="en-US" sz="2200" spc="-1" strike="noStrike">
                <a:solidFill>
                  <a:srgbClr val="008000"/>
                </a:solidFill>
                <a:latin typeface="Ubuntu Mono"/>
              </a:rPr>
              <a:t>// data members</a:t>
            </a:r>
            <a:endParaRPr b="0" lang="en-US" sz="2200" spc="-1" strike="noStrike">
              <a:latin typeface="Arial"/>
            </a:endParaRPr>
          </a:p>
          <a:p>
            <a:r>
              <a:rPr b="0" lang="en-US" sz="2200" spc="-1" strike="noStrike">
                <a:solidFill>
                  <a:srgbClr val="000000"/>
                </a:solidFill>
                <a:latin typeface="Ubuntu Mono"/>
              </a:rPr>
              <a:t>	</a:t>
            </a:r>
            <a:r>
              <a:rPr b="0" lang="en-US" sz="2200" spc="-1" strike="noStrike">
                <a:solidFill>
                  <a:srgbClr val="000000"/>
                </a:solidFill>
                <a:latin typeface="Ubuntu Mono"/>
              </a:rPr>
              <a:t>String color;</a:t>
            </a:r>
            <a:endParaRPr b="0" lang="en-US" sz="2200" spc="-1" strike="noStrike">
              <a:latin typeface="Arial"/>
            </a:endParaRPr>
          </a:p>
          <a:p>
            <a:r>
              <a:rPr b="0" lang="en-US" sz="2200" spc="-1" strike="noStrike">
                <a:solidFill>
                  <a:srgbClr val="000000"/>
                </a:solidFill>
                <a:latin typeface="Ubuntu Mono"/>
              </a:rPr>
              <a:t>	</a:t>
            </a:r>
            <a:r>
              <a:rPr b="0" lang="en-US" sz="2200" spc="-1" strike="noStrike">
                <a:solidFill>
                  <a:srgbClr val="000000"/>
                </a:solidFill>
                <a:latin typeface="Ubuntu Mono"/>
              </a:rPr>
              <a:t>double size;</a:t>
            </a:r>
            <a:endParaRPr b="0" lang="en-US" sz="2200" spc="-1" strike="noStrike">
              <a:latin typeface="Arial"/>
            </a:endParaRPr>
          </a:p>
          <a:p>
            <a:r>
              <a:rPr b="0" lang="en-US" sz="2200" spc="-1" strike="noStrike">
                <a:solidFill>
                  <a:srgbClr val="000000"/>
                </a:solidFill>
                <a:latin typeface="Ubuntu Mono"/>
              </a:rPr>
              <a:t>	</a:t>
            </a:r>
            <a:r>
              <a:rPr b="0" lang="en-US" sz="2200" spc="-1" strike="noStrike">
                <a:solidFill>
                  <a:srgbClr val="000000"/>
                </a:solidFill>
                <a:latin typeface="Ubuntu Mono"/>
              </a:rPr>
              <a:t>double x, y;</a:t>
            </a:r>
            <a:endParaRPr b="0" lang="en-US" sz="2200" spc="-1" strike="noStrike">
              <a:latin typeface="Arial"/>
            </a:endParaRPr>
          </a:p>
          <a:p>
            <a:endParaRPr b="0" lang="en-US" sz="2200" spc="-1" strike="noStrike">
              <a:latin typeface="Arial"/>
            </a:endParaRPr>
          </a:p>
          <a:p>
            <a:r>
              <a:rPr b="0" lang="en-US" sz="2200" spc="-1" strike="noStrike">
                <a:latin typeface="Ubuntu Mono"/>
              </a:rPr>
              <a:t> </a:t>
            </a:r>
            <a:endParaRPr b="0" lang="en-US" sz="2200" spc="-1" strike="noStrike">
              <a:latin typeface="Arial"/>
            </a:endParaRPr>
          </a:p>
          <a:p>
            <a:r>
              <a:rPr b="0" lang="en-US" sz="2200" spc="-1" strike="noStrike">
                <a:solidFill>
                  <a:srgbClr val="000000"/>
                </a:solidFill>
                <a:latin typeface="Ubuntu Mono"/>
              </a:rPr>
              <a:t> </a:t>
            </a:r>
            <a:endParaRPr b="0" lang="en-US" sz="2200" spc="-1" strike="noStrike">
              <a:latin typeface="Arial"/>
            </a:endParaRPr>
          </a:p>
          <a:p>
            <a:endParaRPr b="0" lang="en-US" sz="2200" spc="-1" strike="noStrike">
              <a:latin typeface="Arial"/>
            </a:endParaRPr>
          </a:p>
          <a:p>
            <a:endParaRPr b="0" lang="en-US" sz="2200" spc="-1" strike="noStrike">
              <a:latin typeface="Arial"/>
            </a:endParaRPr>
          </a:p>
          <a:p>
            <a:endParaRPr b="0" lang="en-US" sz="2200" spc="-1" strike="noStrike">
              <a:latin typeface="Arial"/>
            </a:endParaRPr>
          </a:p>
          <a:p>
            <a:endParaRPr b="0" lang="en-US" sz="2200" spc="-1" strike="noStrike">
              <a:latin typeface="Arial"/>
            </a:endParaRPr>
          </a:p>
          <a:p>
            <a:endParaRPr b="0" lang="en-US" sz="2200" spc="-1" strike="noStrike">
              <a:latin typeface="Arial"/>
            </a:endParaRPr>
          </a:p>
          <a:p>
            <a:endParaRPr b="0" lang="en-US" sz="2200" spc="-1" strike="noStrike">
              <a:latin typeface="Arial"/>
            </a:endParaRPr>
          </a:p>
          <a:p>
            <a:r>
              <a:rPr b="0" lang="en-US" sz="2200" spc="-1" strike="noStrike">
                <a:solidFill>
                  <a:srgbClr val="000000"/>
                </a:solidFill>
                <a:latin typeface="Ubuntu Mono"/>
              </a:rPr>
              <a:t>}</a:t>
            </a:r>
            <a:endParaRPr b="0" lang="en-US" sz="22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"/>
          <p:cNvSpPr/>
          <p:nvPr/>
        </p:nvSpPr>
        <p:spPr>
          <a:xfrm>
            <a:off x="274320" y="274320"/>
            <a:ext cx="5852160" cy="4525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r>
              <a:rPr b="0" i="1" lang="en-US" sz="2200" spc="-1" strike="noStrike">
                <a:solidFill>
                  <a:srgbClr val="000000"/>
                </a:solidFill>
                <a:latin typeface="Arial"/>
              </a:rPr>
              <a:t>Description of a Balloon:</a:t>
            </a:r>
            <a:endParaRPr b="0" lang="en-US" sz="2200" spc="-1" strike="noStrike">
              <a:latin typeface="Arial"/>
            </a:endParaRPr>
          </a:p>
          <a:p>
            <a:endParaRPr b="0" lang="en-US" sz="2200" spc="-1" strike="noStrike">
              <a:latin typeface="Arial"/>
            </a:endParaRPr>
          </a:p>
          <a:p>
            <a:r>
              <a:rPr b="0" lang="en-US" sz="2200" spc="-1" strike="noStrike">
                <a:solidFill>
                  <a:srgbClr val="008000"/>
                </a:solidFill>
                <a:latin typeface="Arial"/>
              </a:rPr>
              <a:t>(1) </a:t>
            </a:r>
            <a:r>
              <a:rPr b="0" i="1" lang="en-US" sz="2200" spc="-1" strike="noStrike">
                <a:solidFill>
                  <a:srgbClr val="008000"/>
                </a:solidFill>
                <a:latin typeface="Arial"/>
              </a:rPr>
              <a:t>balloon’s features are:</a:t>
            </a:r>
            <a:endParaRPr b="0" lang="en-US" sz="2200" spc="-1" strike="noStrike">
              <a:latin typeface="Arial"/>
            </a:endParaRPr>
          </a:p>
          <a:p>
            <a:pPr marL="896760">
              <a:spcBef>
                <a:spcPts val="598"/>
              </a:spcBef>
              <a:buClr>
                <a:srgbClr val="000000"/>
              </a:buClr>
              <a:buSzPct val="45000"/>
              <a:buFont typeface="Wingdings" charset="2"/>
              <a:buChar char=""/>
            </a:pPr>
            <a:r>
              <a:rPr b="0" i="1" lang="en-US" sz="2200" spc="-1" strike="noStrike">
                <a:solidFill>
                  <a:srgbClr val="000000"/>
                </a:solidFill>
                <a:latin typeface="Arial"/>
              </a:rPr>
              <a:t>color</a:t>
            </a:r>
            <a:endParaRPr b="0" lang="en-US" sz="2200" spc="-1" strike="noStrike">
              <a:latin typeface="Arial"/>
            </a:endParaRPr>
          </a:p>
          <a:p>
            <a:pPr marL="896760">
              <a:spcBef>
                <a:spcPts val="598"/>
              </a:spcBef>
              <a:buClr>
                <a:srgbClr val="000000"/>
              </a:buClr>
              <a:buSzPct val="45000"/>
              <a:buFont typeface="Wingdings" charset="2"/>
              <a:buChar char=""/>
            </a:pPr>
            <a:r>
              <a:rPr b="0" i="1" lang="en-US" sz="2200" spc="-1" strike="noStrike">
                <a:solidFill>
                  <a:srgbClr val="000000"/>
                </a:solidFill>
                <a:latin typeface="Arial"/>
              </a:rPr>
              <a:t>size</a:t>
            </a:r>
            <a:endParaRPr b="0" lang="en-US" sz="2200" spc="-1" strike="noStrike">
              <a:latin typeface="Arial"/>
            </a:endParaRPr>
          </a:p>
          <a:p>
            <a:pPr marL="896760">
              <a:spcBef>
                <a:spcPts val="598"/>
              </a:spcBef>
              <a:buClr>
                <a:srgbClr val="000000"/>
              </a:buClr>
              <a:buSzPct val="45000"/>
              <a:buFont typeface="Wingdings" charset="2"/>
              <a:buChar char=""/>
            </a:pPr>
            <a:r>
              <a:rPr b="0" i="1" lang="en-US" sz="2200" spc="-1" strike="noStrike">
                <a:solidFill>
                  <a:srgbClr val="000000"/>
                </a:solidFill>
                <a:latin typeface="Arial"/>
              </a:rPr>
              <a:t>position on screen</a:t>
            </a:r>
            <a:endParaRPr b="0" lang="en-US" sz="2200" spc="-1" strike="noStrike">
              <a:latin typeface="Arial"/>
            </a:endParaRPr>
          </a:p>
          <a:p>
            <a:pPr marL="896760">
              <a:spcBef>
                <a:spcPts val="598"/>
              </a:spcBef>
              <a:buClr>
                <a:srgbClr val="000000"/>
              </a:buClr>
              <a:buSzPct val="45000"/>
              <a:buFont typeface="Wingdings" charset="2"/>
              <a:buChar char=""/>
            </a:pPr>
            <a:endParaRPr b="0" lang="en-US" sz="2200" spc="-1" strike="noStrike">
              <a:latin typeface="Arial"/>
            </a:endParaRPr>
          </a:p>
          <a:p>
            <a:r>
              <a:rPr b="0" lang="en-US" sz="2200" spc="-1" strike="noStrike">
                <a:solidFill>
                  <a:srgbClr val="008000"/>
                </a:solidFill>
                <a:latin typeface="Arial"/>
              </a:rPr>
              <a:t> </a:t>
            </a:r>
            <a:endParaRPr b="0" lang="en-US" sz="2200" spc="-1" strike="noStrike">
              <a:latin typeface="Arial"/>
            </a:endParaRPr>
          </a:p>
          <a:p>
            <a:pPr marL="896760">
              <a:spcBef>
                <a:spcPts val="598"/>
              </a:spcBef>
              <a:buClr>
                <a:srgbClr val="000000"/>
              </a:buClr>
              <a:buSzPct val="45000"/>
              <a:buFont typeface="Wingdings" charset="2"/>
              <a:buChar char=""/>
            </a:pPr>
            <a:endParaRPr b="0" lang="en-US" sz="2200" spc="-1" strike="noStrike">
              <a:latin typeface="Arial"/>
            </a:endParaRPr>
          </a:p>
          <a:p>
            <a:endParaRPr b="0" lang="en-US" sz="2200" spc="-1" strike="noStrike">
              <a:latin typeface="Arial"/>
            </a:endParaRPr>
          </a:p>
          <a:p>
            <a:r>
              <a:rPr b="0" lang="en-US" sz="2200" spc="-1" strike="noStrike">
                <a:solidFill>
                  <a:srgbClr val="008000"/>
                </a:solidFill>
                <a:latin typeface="Arial"/>
              </a:rPr>
              <a:t>(3) </a:t>
            </a:r>
            <a:r>
              <a:rPr b="0" i="1" lang="en-US" sz="2200" spc="-1" strike="noStrike">
                <a:solidFill>
                  <a:srgbClr val="008000"/>
                </a:solidFill>
                <a:latin typeface="Arial"/>
              </a:rPr>
              <a:t>balloon’s behaviors are:</a:t>
            </a:r>
            <a:endParaRPr b="0" lang="en-US" sz="2200" spc="-1" strike="noStrike">
              <a:latin typeface="Arial"/>
            </a:endParaRPr>
          </a:p>
          <a:p>
            <a:pPr marL="896760">
              <a:spcBef>
                <a:spcPts val="598"/>
              </a:spcBef>
              <a:buClr>
                <a:srgbClr val="000000"/>
              </a:buClr>
              <a:buSzPct val="45000"/>
              <a:buFont typeface="Wingdings" charset="2"/>
              <a:buChar char=""/>
            </a:pPr>
            <a:r>
              <a:rPr b="0" i="1" lang="en-US" sz="2200" spc="-1" strike="noStrike">
                <a:solidFill>
                  <a:srgbClr val="000000"/>
                </a:solidFill>
                <a:latin typeface="Arial"/>
              </a:rPr>
              <a:t>report its features</a:t>
            </a:r>
            <a:endParaRPr b="0" lang="en-US" sz="2200" spc="-1" strike="noStrike">
              <a:latin typeface="Arial"/>
            </a:endParaRPr>
          </a:p>
          <a:p>
            <a:pPr marL="896760">
              <a:spcBef>
                <a:spcPts val="598"/>
              </a:spcBef>
              <a:buClr>
                <a:srgbClr val="000000"/>
              </a:buClr>
              <a:buSzPct val="45000"/>
              <a:buFont typeface="Wingdings" charset="2"/>
              <a:buChar char=""/>
            </a:pPr>
            <a:r>
              <a:rPr b="0" i="1" lang="en-US" sz="2200" spc="-1" strike="noStrike">
                <a:solidFill>
                  <a:srgbClr val="000000"/>
                </a:solidFill>
                <a:latin typeface="Arial"/>
              </a:rPr>
              <a:t>drift</a:t>
            </a:r>
            <a:endParaRPr b="0" lang="en-US" sz="2200" spc="-1" strike="noStrike">
              <a:latin typeface="Arial"/>
            </a:endParaRPr>
          </a:p>
          <a:p>
            <a:pPr marL="896760">
              <a:spcBef>
                <a:spcPts val="598"/>
              </a:spcBef>
              <a:buClr>
                <a:srgbClr val="000000"/>
              </a:buClr>
              <a:buSzPct val="45000"/>
              <a:buFont typeface="Wingdings" charset="2"/>
              <a:buChar char=""/>
            </a:pPr>
            <a:r>
              <a:rPr b="0" i="1" lang="en-US" sz="2200" spc="-1" strike="noStrike">
                <a:solidFill>
                  <a:srgbClr val="000000"/>
                </a:solidFill>
                <a:latin typeface="Arial"/>
              </a:rPr>
              <a:t>draw itself</a:t>
            </a:r>
            <a:endParaRPr b="0" lang="en-US" sz="2200" spc="-1" strike="noStrike">
              <a:latin typeface="Arial"/>
            </a:endParaRPr>
          </a:p>
          <a:p>
            <a:endParaRPr b="0" lang="en-US" sz="2200" spc="-1" strike="noStrike">
              <a:latin typeface="Arial"/>
            </a:endParaRPr>
          </a:p>
          <a:p>
            <a:r>
              <a:rPr b="0" i="1" lang="en-US" sz="2200" spc="-1" strike="noStrike">
                <a:solidFill>
                  <a:srgbClr val="000000"/>
                </a:solidFill>
                <a:latin typeface="Arial"/>
              </a:rPr>
              <a:t>done</a:t>
            </a:r>
            <a:endParaRPr b="0" lang="en-US" sz="2200" spc="-1" strike="noStrike">
              <a:latin typeface="Arial"/>
            </a:endParaRPr>
          </a:p>
        </p:txBody>
      </p:sp>
      <p:sp>
        <p:nvSpPr>
          <p:cNvPr id="72" name=""/>
          <p:cNvSpPr/>
          <p:nvPr/>
        </p:nvSpPr>
        <p:spPr>
          <a:xfrm>
            <a:off x="5270400" y="274320"/>
            <a:ext cx="4832640" cy="4525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r>
              <a:rPr b="0" lang="en-US" sz="2200" spc="-1" strike="noStrike">
                <a:solidFill>
                  <a:srgbClr val="00b8ff"/>
                </a:solidFill>
                <a:latin typeface="Ubuntu Mono"/>
              </a:rPr>
              <a:t>public</a:t>
            </a:r>
            <a:r>
              <a:rPr b="0" lang="en-US" sz="2200" spc="-1" strike="noStrike">
                <a:solidFill>
                  <a:srgbClr val="000000"/>
                </a:solidFill>
                <a:latin typeface="Ubuntu Mono"/>
              </a:rPr>
              <a:t> </a:t>
            </a:r>
            <a:r>
              <a:rPr b="0" lang="en-US" sz="2200" spc="-1" strike="noStrike">
                <a:solidFill>
                  <a:srgbClr val="00b8ff"/>
                </a:solidFill>
                <a:latin typeface="Ubuntu Mono"/>
              </a:rPr>
              <a:t>class</a:t>
            </a:r>
            <a:r>
              <a:rPr b="0" lang="en-US" sz="2200" spc="-1" strike="noStrike">
                <a:solidFill>
                  <a:srgbClr val="800080"/>
                </a:solidFill>
                <a:latin typeface="Ubuntu Mono"/>
              </a:rPr>
              <a:t> Balloon</a:t>
            </a:r>
            <a:endParaRPr b="0" lang="en-US" sz="2200" spc="-1" strike="noStrike">
              <a:latin typeface="Arial"/>
            </a:endParaRPr>
          </a:p>
          <a:p>
            <a:r>
              <a:rPr b="0" lang="en-US" sz="2200" spc="-1" strike="noStrike">
                <a:solidFill>
                  <a:srgbClr val="000000"/>
                </a:solidFill>
                <a:latin typeface="Ubuntu Mono"/>
              </a:rPr>
              <a:t>{</a:t>
            </a:r>
            <a:endParaRPr b="0" lang="en-US" sz="2200" spc="-1" strike="noStrike">
              <a:latin typeface="Arial"/>
            </a:endParaRPr>
          </a:p>
          <a:p>
            <a:r>
              <a:rPr b="0" lang="en-US" sz="2200" spc="-1" strike="noStrike">
                <a:solidFill>
                  <a:srgbClr val="000000"/>
                </a:solidFill>
                <a:latin typeface="Ubuntu Mono"/>
              </a:rPr>
              <a:t>	</a:t>
            </a:r>
            <a:r>
              <a:rPr b="0" lang="en-US" sz="2200" spc="-1" strike="noStrike">
                <a:solidFill>
                  <a:srgbClr val="008000"/>
                </a:solidFill>
                <a:latin typeface="Ubuntu Mono"/>
              </a:rPr>
              <a:t>// data members</a:t>
            </a:r>
            <a:endParaRPr b="0" lang="en-US" sz="2200" spc="-1" strike="noStrike">
              <a:latin typeface="Arial"/>
            </a:endParaRPr>
          </a:p>
          <a:p>
            <a:r>
              <a:rPr b="0" lang="en-US" sz="2200" spc="-1" strike="noStrike">
                <a:solidFill>
                  <a:srgbClr val="000000"/>
                </a:solidFill>
                <a:latin typeface="Ubuntu Mono"/>
              </a:rPr>
              <a:t>	</a:t>
            </a:r>
            <a:r>
              <a:rPr b="0" lang="en-US" sz="2200" spc="-1" strike="noStrike">
                <a:solidFill>
                  <a:srgbClr val="000000"/>
                </a:solidFill>
                <a:latin typeface="Ubuntu Mono"/>
              </a:rPr>
              <a:t>String color;</a:t>
            </a:r>
            <a:endParaRPr b="0" lang="en-US" sz="2200" spc="-1" strike="noStrike">
              <a:latin typeface="Arial"/>
            </a:endParaRPr>
          </a:p>
          <a:p>
            <a:r>
              <a:rPr b="0" lang="en-US" sz="2200" spc="-1" strike="noStrike">
                <a:solidFill>
                  <a:srgbClr val="000000"/>
                </a:solidFill>
                <a:latin typeface="Ubuntu Mono"/>
              </a:rPr>
              <a:t>	</a:t>
            </a:r>
            <a:r>
              <a:rPr b="0" lang="en-US" sz="2200" spc="-1" strike="noStrike">
                <a:solidFill>
                  <a:srgbClr val="000000"/>
                </a:solidFill>
                <a:latin typeface="Ubuntu Mono"/>
              </a:rPr>
              <a:t>double size;</a:t>
            </a:r>
            <a:endParaRPr b="0" lang="en-US" sz="2200" spc="-1" strike="noStrike">
              <a:latin typeface="Arial"/>
            </a:endParaRPr>
          </a:p>
          <a:p>
            <a:r>
              <a:rPr b="0" lang="en-US" sz="2200" spc="-1" strike="noStrike">
                <a:solidFill>
                  <a:srgbClr val="000000"/>
                </a:solidFill>
                <a:latin typeface="Ubuntu Mono"/>
              </a:rPr>
              <a:t>	</a:t>
            </a:r>
            <a:r>
              <a:rPr b="0" lang="en-US" sz="2200" spc="-1" strike="noStrike">
                <a:solidFill>
                  <a:srgbClr val="000000"/>
                </a:solidFill>
                <a:latin typeface="Ubuntu Mono"/>
              </a:rPr>
              <a:t>double x, y;</a:t>
            </a:r>
            <a:endParaRPr b="0" lang="en-US" sz="2200" spc="-1" strike="noStrike">
              <a:latin typeface="Arial"/>
            </a:endParaRPr>
          </a:p>
          <a:p>
            <a:endParaRPr b="0" lang="en-US" sz="2200" spc="-1" strike="noStrike">
              <a:latin typeface="Arial"/>
            </a:endParaRPr>
          </a:p>
          <a:p>
            <a:r>
              <a:rPr b="0" lang="en-US" sz="2200" spc="-1" strike="noStrike">
                <a:latin typeface="Ubuntu Mono"/>
              </a:rPr>
              <a:t> </a:t>
            </a:r>
            <a:endParaRPr b="0" lang="en-US" sz="2200" spc="-1" strike="noStrike">
              <a:latin typeface="Arial"/>
            </a:endParaRPr>
          </a:p>
          <a:p>
            <a:r>
              <a:rPr b="0" lang="en-US" sz="2200" spc="-1" strike="noStrike">
                <a:solidFill>
                  <a:srgbClr val="000000"/>
                </a:solidFill>
                <a:latin typeface="Ubuntu Mono"/>
              </a:rPr>
              <a:t> </a:t>
            </a:r>
            <a:endParaRPr b="0" lang="en-US" sz="2200" spc="-1" strike="noStrike">
              <a:latin typeface="Arial"/>
            </a:endParaRPr>
          </a:p>
          <a:p>
            <a:endParaRPr b="0" lang="en-US" sz="2200" spc="-1" strike="noStrike">
              <a:latin typeface="Arial"/>
            </a:endParaRPr>
          </a:p>
          <a:p>
            <a:r>
              <a:rPr b="0" lang="en-US" sz="2200" spc="-1" strike="noStrike">
                <a:solidFill>
                  <a:srgbClr val="33cc66"/>
                </a:solidFill>
                <a:latin typeface="Ubuntu Mono"/>
              </a:rPr>
              <a:t>	</a:t>
            </a:r>
            <a:r>
              <a:rPr b="0" lang="en-US" sz="2200" spc="-1" strike="noStrike">
                <a:solidFill>
                  <a:srgbClr val="008000"/>
                </a:solidFill>
                <a:latin typeface="Ubuntu Mono"/>
              </a:rPr>
              <a:t>// methods</a:t>
            </a:r>
            <a:endParaRPr b="0" lang="en-US" sz="2200" spc="-1" strike="noStrike">
              <a:latin typeface="Arial"/>
            </a:endParaRPr>
          </a:p>
          <a:p>
            <a:r>
              <a:rPr b="0" lang="en-US" sz="2200" spc="-1" strike="noStrike">
                <a:solidFill>
                  <a:srgbClr val="000000"/>
                </a:solidFill>
                <a:latin typeface="Ubuntu Mono"/>
              </a:rPr>
              <a:t>	</a:t>
            </a:r>
            <a:r>
              <a:rPr b="0" lang="en-US" sz="2200" spc="-1" strike="noStrike">
                <a:solidFill>
                  <a:srgbClr val="000000"/>
                </a:solidFill>
                <a:latin typeface="Ubuntu Mono"/>
              </a:rPr>
              <a:t>String getColor()</a:t>
            </a:r>
            <a:endParaRPr b="0" lang="en-US" sz="2200" spc="-1" strike="noStrike">
              <a:latin typeface="Arial"/>
            </a:endParaRPr>
          </a:p>
          <a:p>
            <a:r>
              <a:rPr b="0" lang="en-US" sz="2200" spc="-1" strike="noStrike">
                <a:solidFill>
                  <a:srgbClr val="000000"/>
                </a:solidFill>
                <a:latin typeface="Ubuntu Mono"/>
              </a:rPr>
              <a:t>	</a:t>
            </a:r>
            <a:r>
              <a:rPr b="0" lang="en-US" sz="2200" spc="-1" strike="noStrike">
                <a:solidFill>
                  <a:srgbClr val="000000"/>
                </a:solidFill>
                <a:latin typeface="Ubuntu Mono"/>
              </a:rPr>
              <a:t>void drift( double dx, ... )</a:t>
            </a:r>
            <a:endParaRPr b="0" lang="en-US" sz="2200" spc="-1" strike="noStrike">
              <a:latin typeface="Arial"/>
            </a:endParaRPr>
          </a:p>
          <a:p>
            <a:r>
              <a:rPr b="0" lang="en-US" sz="2200" spc="-1" strike="noStrike">
                <a:solidFill>
                  <a:srgbClr val="000000"/>
                </a:solidFill>
                <a:latin typeface="Ubuntu Mono"/>
              </a:rPr>
              <a:t>	</a:t>
            </a:r>
            <a:r>
              <a:rPr b="0" lang="en-US" sz="2200" spc="-1" strike="noStrike">
                <a:solidFill>
                  <a:srgbClr val="000000"/>
                </a:solidFill>
                <a:latin typeface="Ubuntu Mono"/>
              </a:rPr>
              <a:t>void draw()</a:t>
            </a:r>
            <a:endParaRPr b="0" lang="en-US" sz="2200" spc="-1" strike="noStrike">
              <a:latin typeface="Arial"/>
            </a:endParaRPr>
          </a:p>
          <a:p>
            <a:endParaRPr b="0" lang="en-US" sz="2200" spc="-1" strike="noStrike">
              <a:latin typeface="Arial"/>
            </a:endParaRPr>
          </a:p>
          <a:p>
            <a:r>
              <a:rPr b="0" lang="en-US" sz="2200" spc="-1" strike="noStrike">
                <a:solidFill>
                  <a:srgbClr val="000000"/>
                </a:solidFill>
                <a:latin typeface="Ubuntu Mono"/>
              </a:rPr>
              <a:t>}</a:t>
            </a:r>
            <a:endParaRPr b="0" lang="en-US" sz="22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"/>
          <p:cNvSpPr/>
          <p:nvPr/>
        </p:nvSpPr>
        <p:spPr>
          <a:xfrm>
            <a:off x="274320" y="274320"/>
            <a:ext cx="5852160" cy="4525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r>
              <a:rPr b="0" i="1" lang="en-US" sz="2200" spc="-1" strike="noStrike">
                <a:solidFill>
                  <a:srgbClr val="000000"/>
                </a:solidFill>
                <a:latin typeface="Arial"/>
              </a:rPr>
              <a:t>Description of a Balloon:</a:t>
            </a:r>
            <a:endParaRPr b="0" lang="en-US" sz="2200" spc="-1" strike="noStrike">
              <a:latin typeface="Arial"/>
            </a:endParaRPr>
          </a:p>
          <a:p>
            <a:endParaRPr b="0" lang="en-US" sz="2200" spc="-1" strike="noStrike">
              <a:latin typeface="Arial"/>
            </a:endParaRPr>
          </a:p>
          <a:p>
            <a:r>
              <a:rPr b="0" lang="en-US" sz="2200" spc="-1" strike="noStrike">
                <a:solidFill>
                  <a:srgbClr val="008000"/>
                </a:solidFill>
                <a:latin typeface="Arial"/>
              </a:rPr>
              <a:t>(1) </a:t>
            </a:r>
            <a:r>
              <a:rPr b="0" i="1" lang="en-US" sz="2200" spc="-1" strike="noStrike">
                <a:solidFill>
                  <a:srgbClr val="008000"/>
                </a:solidFill>
                <a:latin typeface="Arial"/>
              </a:rPr>
              <a:t>balloon’s features are:</a:t>
            </a:r>
            <a:endParaRPr b="0" lang="en-US" sz="2200" spc="-1" strike="noStrike">
              <a:latin typeface="Arial"/>
            </a:endParaRPr>
          </a:p>
          <a:p>
            <a:pPr marL="896760">
              <a:spcBef>
                <a:spcPts val="598"/>
              </a:spcBef>
              <a:buClr>
                <a:srgbClr val="000000"/>
              </a:buClr>
              <a:buSzPct val="45000"/>
              <a:buFont typeface="Wingdings" charset="2"/>
              <a:buChar char=""/>
            </a:pPr>
            <a:r>
              <a:rPr b="0" i="1" lang="en-US" sz="2200" spc="-1" strike="noStrike">
                <a:solidFill>
                  <a:srgbClr val="000000"/>
                </a:solidFill>
                <a:latin typeface="Arial"/>
              </a:rPr>
              <a:t>color</a:t>
            </a:r>
            <a:endParaRPr b="0" lang="en-US" sz="2200" spc="-1" strike="noStrike">
              <a:latin typeface="Arial"/>
            </a:endParaRPr>
          </a:p>
          <a:p>
            <a:pPr marL="896760">
              <a:spcBef>
                <a:spcPts val="598"/>
              </a:spcBef>
              <a:buClr>
                <a:srgbClr val="000000"/>
              </a:buClr>
              <a:buSzPct val="45000"/>
              <a:buFont typeface="Wingdings" charset="2"/>
              <a:buChar char=""/>
            </a:pPr>
            <a:r>
              <a:rPr b="0" i="1" lang="en-US" sz="2200" spc="-1" strike="noStrike">
                <a:solidFill>
                  <a:srgbClr val="000000"/>
                </a:solidFill>
                <a:latin typeface="Arial"/>
              </a:rPr>
              <a:t>size</a:t>
            </a:r>
            <a:endParaRPr b="0" lang="en-US" sz="2200" spc="-1" strike="noStrike">
              <a:latin typeface="Arial"/>
            </a:endParaRPr>
          </a:p>
          <a:p>
            <a:pPr marL="896760">
              <a:spcBef>
                <a:spcPts val="598"/>
              </a:spcBef>
              <a:buClr>
                <a:srgbClr val="000000"/>
              </a:buClr>
              <a:buSzPct val="45000"/>
              <a:buFont typeface="Wingdings" charset="2"/>
              <a:buChar char=""/>
            </a:pPr>
            <a:r>
              <a:rPr b="0" i="1" lang="en-US" sz="2200" spc="-1" strike="noStrike">
                <a:solidFill>
                  <a:srgbClr val="000000"/>
                </a:solidFill>
                <a:latin typeface="Arial"/>
              </a:rPr>
              <a:t>position on screen</a:t>
            </a:r>
            <a:endParaRPr b="0" lang="en-US" sz="2200" spc="-1" strike="noStrike">
              <a:latin typeface="Arial"/>
            </a:endParaRPr>
          </a:p>
          <a:p>
            <a:pPr marL="896760">
              <a:spcBef>
                <a:spcPts val="598"/>
              </a:spcBef>
              <a:buClr>
                <a:srgbClr val="000000"/>
              </a:buClr>
              <a:buSzPct val="45000"/>
              <a:buFont typeface="Wingdings" charset="2"/>
              <a:buChar char=""/>
            </a:pPr>
            <a:endParaRPr b="0" lang="en-US" sz="2200" spc="-1" strike="noStrike">
              <a:latin typeface="Arial"/>
            </a:endParaRPr>
          </a:p>
          <a:p>
            <a:r>
              <a:rPr b="0" lang="en-US" sz="2200" spc="-1" strike="noStrike">
                <a:solidFill>
                  <a:srgbClr val="008000"/>
                </a:solidFill>
                <a:latin typeface="Arial"/>
              </a:rPr>
              <a:t>(2) </a:t>
            </a:r>
            <a:r>
              <a:rPr b="0" i="1" lang="en-US" sz="2200" spc="-1" strike="noStrike">
                <a:solidFill>
                  <a:srgbClr val="008000"/>
                </a:solidFill>
                <a:latin typeface="Arial"/>
              </a:rPr>
              <a:t>balloon’s can be created:</a:t>
            </a:r>
            <a:endParaRPr b="0" lang="en-US" sz="2200" spc="-1" strike="noStrike">
              <a:latin typeface="Arial"/>
            </a:endParaRPr>
          </a:p>
          <a:p>
            <a:pPr marL="896760">
              <a:spcBef>
                <a:spcPts val="598"/>
              </a:spcBef>
              <a:buClr>
                <a:srgbClr val="000000"/>
              </a:buClr>
              <a:buSzPct val="45000"/>
              <a:buFont typeface="Wingdings" charset="2"/>
              <a:buChar char=""/>
            </a:pPr>
            <a:r>
              <a:rPr b="0" i="1" lang="en-US" sz="2200" spc="-1" strike="noStrike">
                <a:latin typeface="Arial"/>
              </a:rPr>
              <a:t>by giving values for features</a:t>
            </a:r>
            <a:endParaRPr b="0" lang="en-US" sz="2200" spc="-1" strike="noStrike">
              <a:latin typeface="Arial"/>
            </a:endParaRPr>
          </a:p>
          <a:p>
            <a:endParaRPr b="0" lang="en-US" sz="2200" spc="-1" strike="noStrike">
              <a:latin typeface="Arial"/>
            </a:endParaRPr>
          </a:p>
          <a:p>
            <a:r>
              <a:rPr b="0" lang="en-US" sz="2200" spc="-1" strike="noStrike">
                <a:solidFill>
                  <a:srgbClr val="008000"/>
                </a:solidFill>
                <a:latin typeface="Arial"/>
              </a:rPr>
              <a:t>(3) </a:t>
            </a:r>
            <a:r>
              <a:rPr b="0" i="1" lang="en-US" sz="2200" spc="-1" strike="noStrike">
                <a:solidFill>
                  <a:srgbClr val="008000"/>
                </a:solidFill>
                <a:latin typeface="Arial"/>
              </a:rPr>
              <a:t>balloon’s behaviors are:</a:t>
            </a:r>
            <a:endParaRPr b="0" lang="en-US" sz="2200" spc="-1" strike="noStrike">
              <a:latin typeface="Arial"/>
            </a:endParaRPr>
          </a:p>
          <a:p>
            <a:pPr marL="896760">
              <a:spcBef>
                <a:spcPts val="598"/>
              </a:spcBef>
              <a:buClr>
                <a:srgbClr val="000000"/>
              </a:buClr>
              <a:buSzPct val="45000"/>
              <a:buFont typeface="Wingdings" charset="2"/>
              <a:buChar char=""/>
            </a:pPr>
            <a:r>
              <a:rPr b="0" i="1" lang="en-US" sz="2200" spc="-1" strike="noStrike">
                <a:solidFill>
                  <a:srgbClr val="000000"/>
                </a:solidFill>
                <a:latin typeface="Arial"/>
              </a:rPr>
              <a:t>report its features</a:t>
            </a:r>
            <a:endParaRPr b="0" lang="en-US" sz="2200" spc="-1" strike="noStrike">
              <a:latin typeface="Arial"/>
            </a:endParaRPr>
          </a:p>
          <a:p>
            <a:pPr marL="896760">
              <a:spcBef>
                <a:spcPts val="598"/>
              </a:spcBef>
              <a:buClr>
                <a:srgbClr val="000000"/>
              </a:buClr>
              <a:buSzPct val="45000"/>
              <a:buFont typeface="Wingdings" charset="2"/>
              <a:buChar char=""/>
            </a:pPr>
            <a:r>
              <a:rPr b="0" i="1" lang="en-US" sz="2200" spc="-1" strike="noStrike">
                <a:solidFill>
                  <a:srgbClr val="000000"/>
                </a:solidFill>
                <a:latin typeface="Arial"/>
              </a:rPr>
              <a:t>drift</a:t>
            </a:r>
            <a:endParaRPr b="0" lang="en-US" sz="2200" spc="-1" strike="noStrike">
              <a:latin typeface="Arial"/>
            </a:endParaRPr>
          </a:p>
          <a:p>
            <a:pPr marL="896760">
              <a:spcBef>
                <a:spcPts val="598"/>
              </a:spcBef>
              <a:buClr>
                <a:srgbClr val="000000"/>
              </a:buClr>
              <a:buSzPct val="45000"/>
              <a:buFont typeface="Wingdings" charset="2"/>
              <a:buChar char=""/>
            </a:pPr>
            <a:r>
              <a:rPr b="0" i="1" lang="en-US" sz="2200" spc="-1" strike="noStrike">
                <a:solidFill>
                  <a:srgbClr val="000000"/>
                </a:solidFill>
                <a:latin typeface="Arial"/>
              </a:rPr>
              <a:t>draw itself</a:t>
            </a:r>
            <a:endParaRPr b="0" lang="en-US" sz="2200" spc="-1" strike="noStrike">
              <a:latin typeface="Arial"/>
            </a:endParaRPr>
          </a:p>
          <a:p>
            <a:endParaRPr b="0" lang="en-US" sz="2200" spc="-1" strike="noStrike">
              <a:latin typeface="Arial"/>
            </a:endParaRPr>
          </a:p>
          <a:p>
            <a:r>
              <a:rPr b="0" i="1" lang="en-US" sz="2200" spc="-1" strike="noStrike">
                <a:solidFill>
                  <a:srgbClr val="000000"/>
                </a:solidFill>
                <a:latin typeface="Arial"/>
              </a:rPr>
              <a:t>done</a:t>
            </a:r>
            <a:endParaRPr b="0" lang="en-US" sz="2200" spc="-1" strike="noStrike">
              <a:latin typeface="Arial"/>
            </a:endParaRPr>
          </a:p>
        </p:txBody>
      </p:sp>
      <p:sp>
        <p:nvSpPr>
          <p:cNvPr id="74" name=""/>
          <p:cNvSpPr/>
          <p:nvPr/>
        </p:nvSpPr>
        <p:spPr>
          <a:xfrm>
            <a:off x="5270400" y="274320"/>
            <a:ext cx="4832640" cy="4525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r>
              <a:rPr b="0" lang="en-US" sz="2200" spc="-1" strike="noStrike">
                <a:solidFill>
                  <a:srgbClr val="00b8ff"/>
                </a:solidFill>
                <a:latin typeface="Ubuntu Mono"/>
              </a:rPr>
              <a:t>public</a:t>
            </a:r>
            <a:r>
              <a:rPr b="0" lang="en-US" sz="2200" spc="-1" strike="noStrike">
                <a:solidFill>
                  <a:srgbClr val="000000"/>
                </a:solidFill>
                <a:latin typeface="Ubuntu Mono"/>
              </a:rPr>
              <a:t> </a:t>
            </a:r>
            <a:r>
              <a:rPr b="0" lang="en-US" sz="2200" spc="-1" strike="noStrike">
                <a:solidFill>
                  <a:srgbClr val="00b8ff"/>
                </a:solidFill>
                <a:latin typeface="Ubuntu Mono"/>
              </a:rPr>
              <a:t>class</a:t>
            </a:r>
            <a:r>
              <a:rPr b="0" lang="en-US" sz="2200" spc="-1" strike="noStrike">
                <a:solidFill>
                  <a:srgbClr val="800080"/>
                </a:solidFill>
                <a:latin typeface="Ubuntu Mono"/>
              </a:rPr>
              <a:t> Balloon</a:t>
            </a:r>
            <a:endParaRPr b="0" lang="en-US" sz="2200" spc="-1" strike="noStrike">
              <a:latin typeface="Arial"/>
            </a:endParaRPr>
          </a:p>
          <a:p>
            <a:r>
              <a:rPr b="0" lang="en-US" sz="2200" spc="-1" strike="noStrike">
                <a:solidFill>
                  <a:srgbClr val="000000"/>
                </a:solidFill>
                <a:latin typeface="Ubuntu Mono"/>
              </a:rPr>
              <a:t>{</a:t>
            </a:r>
            <a:endParaRPr b="0" lang="en-US" sz="2200" spc="-1" strike="noStrike">
              <a:latin typeface="Arial"/>
            </a:endParaRPr>
          </a:p>
          <a:p>
            <a:r>
              <a:rPr b="0" lang="en-US" sz="2200" spc="-1" strike="noStrike">
                <a:solidFill>
                  <a:srgbClr val="000000"/>
                </a:solidFill>
                <a:latin typeface="Ubuntu Mono"/>
              </a:rPr>
              <a:t>	</a:t>
            </a:r>
            <a:r>
              <a:rPr b="0" lang="en-US" sz="2200" spc="-1" strike="noStrike">
                <a:solidFill>
                  <a:srgbClr val="008000"/>
                </a:solidFill>
                <a:latin typeface="Ubuntu Mono"/>
              </a:rPr>
              <a:t>// data members</a:t>
            </a:r>
            <a:endParaRPr b="0" lang="en-US" sz="2200" spc="-1" strike="noStrike">
              <a:latin typeface="Arial"/>
            </a:endParaRPr>
          </a:p>
          <a:p>
            <a:r>
              <a:rPr b="0" lang="en-US" sz="2200" spc="-1" strike="noStrike">
                <a:solidFill>
                  <a:srgbClr val="000000"/>
                </a:solidFill>
                <a:latin typeface="Ubuntu Mono"/>
              </a:rPr>
              <a:t>	</a:t>
            </a:r>
            <a:r>
              <a:rPr b="0" lang="en-US" sz="2200" spc="-1" strike="noStrike">
                <a:solidFill>
                  <a:srgbClr val="000000"/>
                </a:solidFill>
                <a:latin typeface="Ubuntu Mono"/>
              </a:rPr>
              <a:t>String color;</a:t>
            </a:r>
            <a:endParaRPr b="0" lang="en-US" sz="2200" spc="-1" strike="noStrike">
              <a:latin typeface="Arial"/>
            </a:endParaRPr>
          </a:p>
          <a:p>
            <a:r>
              <a:rPr b="0" lang="en-US" sz="2200" spc="-1" strike="noStrike">
                <a:solidFill>
                  <a:srgbClr val="000000"/>
                </a:solidFill>
                <a:latin typeface="Ubuntu Mono"/>
              </a:rPr>
              <a:t>	</a:t>
            </a:r>
            <a:r>
              <a:rPr b="0" lang="en-US" sz="2200" spc="-1" strike="noStrike">
                <a:solidFill>
                  <a:srgbClr val="000000"/>
                </a:solidFill>
                <a:latin typeface="Ubuntu Mono"/>
              </a:rPr>
              <a:t>double size;</a:t>
            </a:r>
            <a:endParaRPr b="0" lang="en-US" sz="2200" spc="-1" strike="noStrike">
              <a:latin typeface="Arial"/>
            </a:endParaRPr>
          </a:p>
          <a:p>
            <a:r>
              <a:rPr b="0" lang="en-US" sz="2200" spc="-1" strike="noStrike">
                <a:solidFill>
                  <a:srgbClr val="000000"/>
                </a:solidFill>
                <a:latin typeface="Ubuntu Mono"/>
              </a:rPr>
              <a:t>	</a:t>
            </a:r>
            <a:r>
              <a:rPr b="0" lang="en-US" sz="2200" spc="-1" strike="noStrike">
                <a:solidFill>
                  <a:srgbClr val="000000"/>
                </a:solidFill>
                <a:latin typeface="Ubuntu Mono"/>
              </a:rPr>
              <a:t>double x, y;</a:t>
            </a:r>
            <a:endParaRPr b="0" lang="en-US" sz="2200" spc="-1" strike="noStrike">
              <a:latin typeface="Arial"/>
            </a:endParaRPr>
          </a:p>
          <a:p>
            <a:endParaRPr b="0" lang="en-US" sz="2200" spc="-1" strike="noStrike">
              <a:latin typeface="Arial"/>
            </a:endParaRPr>
          </a:p>
          <a:p>
            <a:endParaRPr b="0" lang="en-US" sz="2200" spc="-1" strike="noStrike">
              <a:latin typeface="Arial"/>
            </a:endParaRPr>
          </a:p>
          <a:p>
            <a:endParaRPr b="0" lang="en-US" sz="2200" spc="-1" strike="noStrike">
              <a:latin typeface="Arial"/>
            </a:endParaRPr>
          </a:p>
          <a:p>
            <a:endParaRPr b="0" lang="en-US" sz="2200" spc="-1" strike="noStrike">
              <a:latin typeface="Arial"/>
            </a:endParaRPr>
          </a:p>
          <a:p>
            <a:r>
              <a:rPr b="0" lang="en-US" sz="2200" spc="-1" strike="noStrike">
                <a:solidFill>
                  <a:srgbClr val="33cc66"/>
                </a:solidFill>
                <a:latin typeface="Ubuntu Mono"/>
              </a:rPr>
              <a:t>	</a:t>
            </a:r>
            <a:r>
              <a:rPr b="0" lang="en-US" sz="2200" spc="-1" strike="noStrike">
                <a:solidFill>
                  <a:srgbClr val="008000"/>
                </a:solidFill>
                <a:latin typeface="Ubuntu Mono"/>
              </a:rPr>
              <a:t>// methods</a:t>
            </a:r>
            <a:endParaRPr b="0" lang="en-US" sz="2200" spc="-1" strike="noStrike">
              <a:latin typeface="Arial"/>
            </a:endParaRPr>
          </a:p>
          <a:p>
            <a:r>
              <a:rPr b="0" lang="en-US" sz="2200" spc="-1" strike="noStrike">
                <a:solidFill>
                  <a:srgbClr val="000000"/>
                </a:solidFill>
                <a:latin typeface="Ubuntu Mono"/>
              </a:rPr>
              <a:t>	</a:t>
            </a:r>
            <a:r>
              <a:rPr b="0" lang="en-US" sz="2200" spc="-1" strike="noStrike">
                <a:solidFill>
                  <a:srgbClr val="000000"/>
                </a:solidFill>
                <a:latin typeface="Ubuntu Mono"/>
              </a:rPr>
              <a:t>String getColor()</a:t>
            </a:r>
            <a:endParaRPr b="0" lang="en-US" sz="2200" spc="-1" strike="noStrike">
              <a:latin typeface="Arial"/>
            </a:endParaRPr>
          </a:p>
          <a:p>
            <a:r>
              <a:rPr b="0" lang="en-US" sz="2200" spc="-1" strike="noStrike">
                <a:solidFill>
                  <a:srgbClr val="000000"/>
                </a:solidFill>
                <a:latin typeface="Ubuntu Mono"/>
              </a:rPr>
              <a:t>	</a:t>
            </a:r>
            <a:r>
              <a:rPr b="0" lang="en-US" sz="2200" spc="-1" strike="noStrike">
                <a:solidFill>
                  <a:srgbClr val="000000"/>
                </a:solidFill>
                <a:latin typeface="Ubuntu Mono"/>
              </a:rPr>
              <a:t>void drift( double dx, ... )</a:t>
            </a:r>
            <a:endParaRPr b="0" lang="en-US" sz="2200" spc="-1" strike="noStrike">
              <a:latin typeface="Arial"/>
            </a:endParaRPr>
          </a:p>
          <a:p>
            <a:r>
              <a:rPr b="0" lang="en-US" sz="2200" spc="-1" strike="noStrike">
                <a:solidFill>
                  <a:srgbClr val="000000"/>
                </a:solidFill>
                <a:latin typeface="Ubuntu Mono"/>
              </a:rPr>
              <a:t>	</a:t>
            </a:r>
            <a:r>
              <a:rPr b="0" lang="en-US" sz="2200" spc="-1" strike="noStrike">
                <a:solidFill>
                  <a:srgbClr val="000000"/>
                </a:solidFill>
                <a:latin typeface="Ubuntu Mono"/>
              </a:rPr>
              <a:t>void draw()</a:t>
            </a:r>
            <a:endParaRPr b="0" lang="en-US" sz="2200" spc="-1" strike="noStrike">
              <a:latin typeface="Arial"/>
            </a:endParaRPr>
          </a:p>
          <a:p>
            <a:endParaRPr b="0" lang="en-US" sz="2200" spc="-1" strike="noStrike">
              <a:latin typeface="Arial"/>
            </a:endParaRPr>
          </a:p>
          <a:p>
            <a:r>
              <a:rPr b="0" lang="en-US" sz="2200" spc="-1" strike="noStrike">
                <a:solidFill>
                  <a:srgbClr val="000000"/>
                </a:solidFill>
                <a:latin typeface="Ubuntu Mono"/>
              </a:rPr>
              <a:t>}</a:t>
            </a:r>
            <a:endParaRPr b="0" lang="en-US" sz="22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"/>
          <p:cNvSpPr/>
          <p:nvPr/>
        </p:nvSpPr>
        <p:spPr>
          <a:xfrm>
            <a:off x="274320" y="274320"/>
            <a:ext cx="5852160" cy="4525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r>
              <a:rPr b="0" i="1" lang="en-US" sz="2200" spc="-1" strike="noStrike">
                <a:solidFill>
                  <a:srgbClr val="000000"/>
                </a:solidFill>
                <a:latin typeface="Arial"/>
              </a:rPr>
              <a:t>Description of a Balloon:</a:t>
            </a:r>
            <a:endParaRPr b="0" lang="en-US" sz="2200" spc="-1" strike="noStrike">
              <a:latin typeface="Arial"/>
            </a:endParaRPr>
          </a:p>
          <a:p>
            <a:endParaRPr b="0" lang="en-US" sz="2200" spc="-1" strike="noStrike">
              <a:latin typeface="Arial"/>
            </a:endParaRPr>
          </a:p>
          <a:p>
            <a:r>
              <a:rPr b="0" lang="en-US" sz="2200" spc="-1" strike="noStrike">
                <a:solidFill>
                  <a:srgbClr val="008000"/>
                </a:solidFill>
                <a:latin typeface="Arial"/>
              </a:rPr>
              <a:t>(1) </a:t>
            </a:r>
            <a:r>
              <a:rPr b="0" i="1" lang="en-US" sz="2200" spc="-1" strike="noStrike">
                <a:solidFill>
                  <a:srgbClr val="008000"/>
                </a:solidFill>
                <a:latin typeface="Arial"/>
              </a:rPr>
              <a:t>balloon’s features are:</a:t>
            </a:r>
            <a:endParaRPr b="0" lang="en-US" sz="2200" spc="-1" strike="noStrike">
              <a:latin typeface="Arial"/>
            </a:endParaRPr>
          </a:p>
          <a:p>
            <a:pPr marL="896760">
              <a:spcBef>
                <a:spcPts val="598"/>
              </a:spcBef>
              <a:buClr>
                <a:srgbClr val="000000"/>
              </a:buClr>
              <a:buSzPct val="45000"/>
              <a:buFont typeface="Wingdings" charset="2"/>
              <a:buChar char=""/>
            </a:pPr>
            <a:r>
              <a:rPr b="0" i="1" lang="en-US" sz="2200" spc="-1" strike="noStrike">
                <a:solidFill>
                  <a:srgbClr val="000000"/>
                </a:solidFill>
                <a:latin typeface="Arial"/>
              </a:rPr>
              <a:t>color</a:t>
            </a:r>
            <a:endParaRPr b="0" lang="en-US" sz="2200" spc="-1" strike="noStrike">
              <a:latin typeface="Arial"/>
            </a:endParaRPr>
          </a:p>
          <a:p>
            <a:pPr marL="896760">
              <a:spcBef>
                <a:spcPts val="598"/>
              </a:spcBef>
              <a:buClr>
                <a:srgbClr val="000000"/>
              </a:buClr>
              <a:buSzPct val="45000"/>
              <a:buFont typeface="Wingdings" charset="2"/>
              <a:buChar char=""/>
            </a:pPr>
            <a:r>
              <a:rPr b="0" i="1" lang="en-US" sz="2200" spc="-1" strike="noStrike">
                <a:solidFill>
                  <a:srgbClr val="000000"/>
                </a:solidFill>
                <a:latin typeface="Arial"/>
              </a:rPr>
              <a:t>size</a:t>
            </a:r>
            <a:endParaRPr b="0" lang="en-US" sz="2200" spc="-1" strike="noStrike">
              <a:latin typeface="Arial"/>
            </a:endParaRPr>
          </a:p>
          <a:p>
            <a:pPr marL="896760">
              <a:spcBef>
                <a:spcPts val="598"/>
              </a:spcBef>
              <a:buClr>
                <a:srgbClr val="000000"/>
              </a:buClr>
              <a:buSzPct val="45000"/>
              <a:buFont typeface="Wingdings" charset="2"/>
              <a:buChar char=""/>
            </a:pPr>
            <a:r>
              <a:rPr b="0" i="1" lang="en-US" sz="2200" spc="-1" strike="noStrike">
                <a:solidFill>
                  <a:srgbClr val="000000"/>
                </a:solidFill>
                <a:latin typeface="Arial"/>
              </a:rPr>
              <a:t>position on screen</a:t>
            </a:r>
            <a:endParaRPr b="0" lang="en-US" sz="2200" spc="-1" strike="noStrike">
              <a:latin typeface="Arial"/>
            </a:endParaRPr>
          </a:p>
          <a:p>
            <a:pPr marL="896760">
              <a:spcBef>
                <a:spcPts val="598"/>
              </a:spcBef>
              <a:buClr>
                <a:srgbClr val="000000"/>
              </a:buClr>
              <a:buSzPct val="45000"/>
              <a:buFont typeface="Wingdings" charset="2"/>
              <a:buChar char=""/>
            </a:pPr>
            <a:endParaRPr b="0" lang="en-US" sz="2200" spc="-1" strike="noStrike">
              <a:latin typeface="Arial"/>
            </a:endParaRPr>
          </a:p>
          <a:p>
            <a:r>
              <a:rPr b="0" lang="en-US" sz="2200" spc="-1" strike="noStrike">
                <a:solidFill>
                  <a:srgbClr val="008000"/>
                </a:solidFill>
                <a:latin typeface="Arial"/>
              </a:rPr>
              <a:t>(2) </a:t>
            </a:r>
            <a:r>
              <a:rPr b="0" i="1" lang="en-US" sz="2200" spc="-1" strike="noStrike">
                <a:solidFill>
                  <a:srgbClr val="008000"/>
                </a:solidFill>
                <a:latin typeface="Arial"/>
              </a:rPr>
              <a:t>balloon’s can be created:</a:t>
            </a:r>
            <a:endParaRPr b="0" lang="en-US" sz="2200" spc="-1" strike="noStrike">
              <a:latin typeface="Arial"/>
            </a:endParaRPr>
          </a:p>
          <a:p>
            <a:pPr marL="896760">
              <a:spcBef>
                <a:spcPts val="598"/>
              </a:spcBef>
              <a:buClr>
                <a:srgbClr val="000000"/>
              </a:buClr>
              <a:buSzPct val="45000"/>
              <a:buFont typeface="Wingdings" charset="2"/>
              <a:buChar char=""/>
            </a:pPr>
            <a:r>
              <a:rPr b="0" i="1" lang="en-US" sz="2200" spc="-1" strike="noStrike">
                <a:latin typeface="Arial"/>
              </a:rPr>
              <a:t>by giving values for features</a:t>
            </a:r>
            <a:endParaRPr b="0" lang="en-US" sz="2200" spc="-1" strike="noStrike">
              <a:latin typeface="Arial"/>
            </a:endParaRPr>
          </a:p>
          <a:p>
            <a:endParaRPr b="0" lang="en-US" sz="2200" spc="-1" strike="noStrike">
              <a:latin typeface="Arial"/>
            </a:endParaRPr>
          </a:p>
          <a:p>
            <a:r>
              <a:rPr b="0" lang="en-US" sz="2200" spc="-1" strike="noStrike">
                <a:solidFill>
                  <a:srgbClr val="008000"/>
                </a:solidFill>
                <a:latin typeface="Arial"/>
              </a:rPr>
              <a:t>(3) </a:t>
            </a:r>
            <a:r>
              <a:rPr b="0" i="1" lang="en-US" sz="2200" spc="-1" strike="noStrike">
                <a:solidFill>
                  <a:srgbClr val="008000"/>
                </a:solidFill>
                <a:latin typeface="Arial"/>
              </a:rPr>
              <a:t>balloon’s behaviors are:</a:t>
            </a:r>
            <a:endParaRPr b="0" lang="en-US" sz="2200" spc="-1" strike="noStrike">
              <a:latin typeface="Arial"/>
            </a:endParaRPr>
          </a:p>
          <a:p>
            <a:pPr marL="896760">
              <a:spcBef>
                <a:spcPts val="598"/>
              </a:spcBef>
              <a:buClr>
                <a:srgbClr val="000000"/>
              </a:buClr>
              <a:buSzPct val="45000"/>
              <a:buFont typeface="Wingdings" charset="2"/>
              <a:buChar char=""/>
            </a:pPr>
            <a:r>
              <a:rPr b="0" i="1" lang="en-US" sz="2200" spc="-1" strike="noStrike">
                <a:solidFill>
                  <a:srgbClr val="000000"/>
                </a:solidFill>
                <a:latin typeface="Arial"/>
              </a:rPr>
              <a:t>report its features</a:t>
            </a:r>
            <a:endParaRPr b="0" lang="en-US" sz="2200" spc="-1" strike="noStrike">
              <a:latin typeface="Arial"/>
            </a:endParaRPr>
          </a:p>
          <a:p>
            <a:pPr marL="896760">
              <a:spcBef>
                <a:spcPts val="598"/>
              </a:spcBef>
              <a:buClr>
                <a:srgbClr val="000000"/>
              </a:buClr>
              <a:buSzPct val="45000"/>
              <a:buFont typeface="Wingdings" charset="2"/>
              <a:buChar char=""/>
            </a:pPr>
            <a:r>
              <a:rPr b="0" i="1" lang="en-US" sz="2200" spc="-1" strike="noStrike">
                <a:solidFill>
                  <a:srgbClr val="000000"/>
                </a:solidFill>
                <a:latin typeface="Arial"/>
              </a:rPr>
              <a:t>drift</a:t>
            </a:r>
            <a:endParaRPr b="0" lang="en-US" sz="2200" spc="-1" strike="noStrike">
              <a:latin typeface="Arial"/>
            </a:endParaRPr>
          </a:p>
          <a:p>
            <a:pPr marL="896760">
              <a:spcBef>
                <a:spcPts val="598"/>
              </a:spcBef>
              <a:buClr>
                <a:srgbClr val="000000"/>
              </a:buClr>
              <a:buSzPct val="45000"/>
              <a:buFont typeface="Wingdings" charset="2"/>
              <a:buChar char=""/>
            </a:pPr>
            <a:r>
              <a:rPr b="0" i="1" lang="en-US" sz="2200" spc="-1" strike="noStrike">
                <a:solidFill>
                  <a:srgbClr val="000000"/>
                </a:solidFill>
                <a:latin typeface="Arial"/>
              </a:rPr>
              <a:t>draw itself</a:t>
            </a:r>
            <a:endParaRPr b="0" lang="en-US" sz="2200" spc="-1" strike="noStrike">
              <a:latin typeface="Arial"/>
            </a:endParaRPr>
          </a:p>
          <a:p>
            <a:endParaRPr b="0" lang="en-US" sz="2200" spc="-1" strike="noStrike">
              <a:latin typeface="Arial"/>
            </a:endParaRPr>
          </a:p>
          <a:p>
            <a:r>
              <a:rPr b="0" i="1" lang="en-US" sz="2200" spc="-1" strike="noStrike">
                <a:solidFill>
                  <a:srgbClr val="000000"/>
                </a:solidFill>
                <a:latin typeface="Arial"/>
              </a:rPr>
              <a:t>done</a:t>
            </a:r>
            <a:endParaRPr b="0" lang="en-US" sz="2200" spc="-1" strike="noStrike">
              <a:latin typeface="Arial"/>
            </a:endParaRPr>
          </a:p>
        </p:txBody>
      </p:sp>
      <p:sp>
        <p:nvSpPr>
          <p:cNvPr id="76" name=""/>
          <p:cNvSpPr/>
          <p:nvPr/>
        </p:nvSpPr>
        <p:spPr>
          <a:xfrm>
            <a:off x="5270400" y="274320"/>
            <a:ext cx="4832640" cy="4525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r>
              <a:rPr b="0" lang="en-US" sz="2200" spc="-1" strike="noStrike">
                <a:solidFill>
                  <a:srgbClr val="00b8ff"/>
                </a:solidFill>
                <a:latin typeface="Ubuntu Mono"/>
              </a:rPr>
              <a:t>public</a:t>
            </a:r>
            <a:r>
              <a:rPr b="0" lang="en-US" sz="2200" spc="-1" strike="noStrike">
                <a:solidFill>
                  <a:srgbClr val="000000"/>
                </a:solidFill>
                <a:latin typeface="Ubuntu Mono"/>
              </a:rPr>
              <a:t> </a:t>
            </a:r>
            <a:r>
              <a:rPr b="0" lang="en-US" sz="2200" spc="-1" strike="noStrike">
                <a:solidFill>
                  <a:srgbClr val="00b8ff"/>
                </a:solidFill>
                <a:latin typeface="Ubuntu Mono"/>
              </a:rPr>
              <a:t>class</a:t>
            </a:r>
            <a:r>
              <a:rPr b="0" lang="en-US" sz="2200" spc="-1" strike="noStrike">
                <a:solidFill>
                  <a:srgbClr val="800080"/>
                </a:solidFill>
                <a:latin typeface="Ubuntu Mono"/>
              </a:rPr>
              <a:t> Balloon</a:t>
            </a:r>
            <a:endParaRPr b="0" lang="en-US" sz="2200" spc="-1" strike="noStrike">
              <a:latin typeface="Arial"/>
            </a:endParaRPr>
          </a:p>
          <a:p>
            <a:r>
              <a:rPr b="0" lang="en-US" sz="2200" spc="-1" strike="noStrike">
                <a:solidFill>
                  <a:srgbClr val="000000"/>
                </a:solidFill>
                <a:latin typeface="Ubuntu Mono"/>
              </a:rPr>
              <a:t>{</a:t>
            </a:r>
            <a:endParaRPr b="0" lang="en-US" sz="2200" spc="-1" strike="noStrike">
              <a:latin typeface="Arial"/>
            </a:endParaRPr>
          </a:p>
          <a:p>
            <a:r>
              <a:rPr b="0" lang="en-US" sz="2200" spc="-1" strike="noStrike">
                <a:solidFill>
                  <a:srgbClr val="000000"/>
                </a:solidFill>
                <a:latin typeface="Ubuntu Mono"/>
              </a:rPr>
              <a:t>	</a:t>
            </a:r>
            <a:r>
              <a:rPr b="0" lang="en-US" sz="2200" spc="-1" strike="noStrike">
                <a:solidFill>
                  <a:srgbClr val="008000"/>
                </a:solidFill>
                <a:latin typeface="Ubuntu Mono"/>
              </a:rPr>
              <a:t>// data members</a:t>
            </a:r>
            <a:endParaRPr b="0" lang="en-US" sz="2200" spc="-1" strike="noStrike">
              <a:latin typeface="Arial"/>
            </a:endParaRPr>
          </a:p>
          <a:p>
            <a:r>
              <a:rPr b="0" lang="en-US" sz="2200" spc="-1" strike="noStrike">
                <a:solidFill>
                  <a:srgbClr val="000000"/>
                </a:solidFill>
                <a:latin typeface="Ubuntu Mono"/>
              </a:rPr>
              <a:t>	</a:t>
            </a:r>
            <a:r>
              <a:rPr b="0" lang="en-US" sz="2200" spc="-1" strike="noStrike">
                <a:solidFill>
                  <a:srgbClr val="000000"/>
                </a:solidFill>
                <a:latin typeface="Ubuntu Mono"/>
              </a:rPr>
              <a:t>String color;</a:t>
            </a:r>
            <a:endParaRPr b="0" lang="en-US" sz="2200" spc="-1" strike="noStrike">
              <a:latin typeface="Arial"/>
            </a:endParaRPr>
          </a:p>
          <a:p>
            <a:r>
              <a:rPr b="0" lang="en-US" sz="2200" spc="-1" strike="noStrike">
                <a:solidFill>
                  <a:srgbClr val="000000"/>
                </a:solidFill>
                <a:latin typeface="Ubuntu Mono"/>
              </a:rPr>
              <a:t>	</a:t>
            </a:r>
            <a:r>
              <a:rPr b="0" lang="en-US" sz="2200" spc="-1" strike="noStrike">
                <a:solidFill>
                  <a:srgbClr val="000000"/>
                </a:solidFill>
                <a:latin typeface="Ubuntu Mono"/>
              </a:rPr>
              <a:t>double size;</a:t>
            </a:r>
            <a:endParaRPr b="0" lang="en-US" sz="2200" spc="-1" strike="noStrike">
              <a:latin typeface="Arial"/>
            </a:endParaRPr>
          </a:p>
          <a:p>
            <a:r>
              <a:rPr b="0" lang="en-US" sz="2200" spc="-1" strike="noStrike">
                <a:solidFill>
                  <a:srgbClr val="000000"/>
                </a:solidFill>
                <a:latin typeface="Ubuntu Mono"/>
              </a:rPr>
              <a:t>	</a:t>
            </a:r>
            <a:r>
              <a:rPr b="0" lang="en-US" sz="2200" spc="-1" strike="noStrike">
                <a:solidFill>
                  <a:srgbClr val="000000"/>
                </a:solidFill>
                <a:latin typeface="Ubuntu Mono"/>
              </a:rPr>
              <a:t>double x, y;</a:t>
            </a:r>
            <a:endParaRPr b="0" lang="en-US" sz="2200" spc="-1" strike="noStrike">
              <a:latin typeface="Arial"/>
            </a:endParaRPr>
          </a:p>
          <a:p>
            <a:endParaRPr b="0" lang="en-US" sz="2200" spc="-1" strike="noStrike">
              <a:latin typeface="Arial"/>
            </a:endParaRPr>
          </a:p>
          <a:p>
            <a:r>
              <a:rPr b="0" lang="en-US" sz="2200" spc="-1" strike="noStrike">
                <a:solidFill>
                  <a:srgbClr val="000000"/>
                </a:solidFill>
                <a:latin typeface="Ubuntu Mono"/>
              </a:rPr>
              <a:t>	</a:t>
            </a:r>
            <a:r>
              <a:rPr b="0" lang="en-US" sz="2200" spc="-1" strike="noStrike">
                <a:solidFill>
                  <a:srgbClr val="008000"/>
                </a:solidFill>
                <a:latin typeface="Ubuntu Mono"/>
              </a:rPr>
              <a:t>// constructor(s)</a:t>
            </a:r>
            <a:endParaRPr b="0" lang="en-US" sz="2200" spc="-1" strike="noStrike">
              <a:latin typeface="Arial"/>
            </a:endParaRPr>
          </a:p>
          <a:p>
            <a:r>
              <a:rPr b="0" lang="en-US" sz="2200" spc="-1" strike="noStrike">
                <a:solidFill>
                  <a:srgbClr val="000000"/>
                </a:solidFill>
                <a:latin typeface="Ubuntu Mono"/>
              </a:rPr>
              <a:t>	</a:t>
            </a:r>
            <a:r>
              <a:rPr b="0" lang="en-US" sz="2200" spc="-1" strike="noStrike">
                <a:solidFill>
                  <a:srgbClr val="000000"/>
                </a:solidFill>
                <a:latin typeface="Ubuntu Mono"/>
              </a:rPr>
              <a:t>Balloon( String c, ..., ...)</a:t>
            </a:r>
            <a:endParaRPr b="0" lang="en-US" sz="2200" spc="-1" strike="noStrike">
              <a:latin typeface="Arial"/>
            </a:endParaRPr>
          </a:p>
          <a:p>
            <a:endParaRPr b="0" lang="en-US" sz="2200" spc="-1" strike="noStrike">
              <a:latin typeface="Arial"/>
            </a:endParaRPr>
          </a:p>
          <a:p>
            <a:r>
              <a:rPr b="0" lang="en-US" sz="2200" spc="-1" strike="noStrike">
                <a:solidFill>
                  <a:srgbClr val="33cc66"/>
                </a:solidFill>
                <a:latin typeface="Ubuntu Mono"/>
              </a:rPr>
              <a:t>	</a:t>
            </a:r>
            <a:r>
              <a:rPr b="0" lang="en-US" sz="2200" spc="-1" strike="noStrike">
                <a:solidFill>
                  <a:srgbClr val="008000"/>
                </a:solidFill>
                <a:latin typeface="Ubuntu Mono"/>
              </a:rPr>
              <a:t>// methods</a:t>
            </a:r>
            <a:endParaRPr b="0" lang="en-US" sz="2200" spc="-1" strike="noStrike">
              <a:latin typeface="Arial"/>
            </a:endParaRPr>
          </a:p>
          <a:p>
            <a:r>
              <a:rPr b="0" lang="en-US" sz="2200" spc="-1" strike="noStrike">
                <a:solidFill>
                  <a:srgbClr val="000000"/>
                </a:solidFill>
                <a:latin typeface="Ubuntu Mono"/>
              </a:rPr>
              <a:t>	</a:t>
            </a:r>
            <a:r>
              <a:rPr b="0" lang="en-US" sz="2200" spc="-1" strike="noStrike">
                <a:solidFill>
                  <a:srgbClr val="000000"/>
                </a:solidFill>
                <a:latin typeface="Ubuntu Mono"/>
              </a:rPr>
              <a:t>String getColor()</a:t>
            </a:r>
            <a:endParaRPr b="0" lang="en-US" sz="2200" spc="-1" strike="noStrike">
              <a:latin typeface="Arial"/>
            </a:endParaRPr>
          </a:p>
          <a:p>
            <a:r>
              <a:rPr b="0" lang="en-US" sz="2200" spc="-1" strike="noStrike">
                <a:solidFill>
                  <a:srgbClr val="000000"/>
                </a:solidFill>
                <a:latin typeface="Ubuntu Mono"/>
              </a:rPr>
              <a:t>	</a:t>
            </a:r>
            <a:r>
              <a:rPr b="0" lang="en-US" sz="2200" spc="-1" strike="noStrike">
                <a:solidFill>
                  <a:srgbClr val="000000"/>
                </a:solidFill>
                <a:latin typeface="Ubuntu Mono"/>
              </a:rPr>
              <a:t>void drift( double dx, ... )</a:t>
            </a:r>
            <a:endParaRPr b="0" lang="en-US" sz="2200" spc="-1" strike="noStrike">
              <a:latin typeface="Arial"/>
            </a:endParaRPr>
          </a:p>
          <a:p>
            <a:r>
              <a:rPr b="0" lang="en-US" sz="2200" spc="-1" strike="noStrike">
                <a:solidFill>
                  <a:srgbClr val="000000"/>
                </a:solidFill>
                <a:latin typeface="Ubuntu Mono"/>
              </a:rPr>
              <a:t>	</a:t>
            </a:r>
            <a:r>
              <a:rPr b="0" lang="en-US" sz="2200" spc="-1" strike="noStrike">
                <a:solidFill>
                  <a:srgbClr val="000000"/>
                </a:solidFill>
                <a:latin typeface="Ubuntu Mono"/>
              </a:rPr>
              <a:t>void draw()</a:t>
            </a:r>
            <a:endParaRPr b="0" lang="en-US" sz="2200" spc="-1" strike="noStrike">
              <a:latin typeface="Arial"/>
            </a:endParaRPr>
          </a:p>
          <a:p>
            <a:endParaRPr b="0" lang="en-US" sz="2200" spc="-1" strike="noStrike">
              <a:latin typeface="Arial"/>
            </a:endParaRPr>
          </a:p>
          <a:p>
            <a:r>
              <a:rPr b="0" lang="en-US" sz="2200" spc="-1" strike="noStrike">
                <a:solidFill>
                  <a:srgbClr val="000000"/>
                </a:solidFill>
                <a:latin typeface="Ubuntu Mono"/>
              </a:rPr>
              <a:t>}</a:t>
            </a:r>
            <a:endParaRPr b="0" lang="en-US" sz="22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"/>
          <p:cNvSpPr/>
          <p:nvPr/>
        </p:nvSpPr>
        <p:spPr>
          <a:xfrm>
            <a:off x="3758400" y="274320"/>
            <a:ext cx="6940080" cy="4525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r>
              <a:rPr b="0" lang="en-US" sz="2200" spc="-1" strike="noStrike">
                <a:solidFill>
                  <a:srgbClr val="00b8ff"/>
                </a:solidFill>
                <a:latin typeface="Ubuntu Mono"/>
              </a:rPr>
              <a:t>public</a:t>
            </a:r>
            <a:r>
              <a:rPr b="0" lang="en-US" sz="2200" spc="-1" strike="noStrike">
                <a:solidFill>
                  <a:srgbClr val="000000"/>
                </a:solidFill>
                <a:latin typeface="Ubuntu Mono"/>
              </a:rPr>
              <a:t> </a:t>
            </a:r>
            <a:r>
              <a:rPr b="0" lang="en-US" sz="2200" spc="-1" strike="noStrike">
                <a:solidFill>
                  <a:srgbClr val="00b8ff"/>
                </a:solidFill>
                <a:latin typeface="Ubuntu Mono"/>
              </a:rPr>
              <a:t>class</a:t>
            </a:r>
            <a:r>
              <a:rPr b="0" lang="en-US" sz="2200" spc="-1" strike="noStrike">
                <a:solidFill>
                  <a:srgbClr val="800080"/>
                </a:solidFill>
                <a:latin typeface="Ubuntu Mono"/>
              </a:rPr>
              <a:t> Balloon</a:t>
            </a:r>
            <a:endParaRPr b="0" lang="en-US" sz="2200" spc="-1" strike="noStrike">
              <a:latin typeface="Arial"/>
            </a:endParaRPr>
          </a:p>
          <a:p>
            <a:r>
              <a:rPr b="0" lang="en-US" sz="2200" spc="-1" strike="noStrike">
                <a:solidFill>
                  <a:srgbClr val="000000"/>
                </a:solidFill>
                <a:latin typeface="Ubuntu Mono"/>
              </a:rPr>
              <a:t>{</a:t>
            </a:r>
            <a:endParaRPr b="0" lang="en-US" sz="2200" spc="-1" strike="noStrike">
              <a:latin typeface="Arial"/>
            </a:endParaRPr>
          </a:p>
          <a:p>
            <a:r>
              <a:rPr b="0" lang="en-US" sz="2200" spc="-1" strike="noStrike">
                <a:solidFill>
                  <a:srgbClr val="000000"/>
                </a:solidFill>
                <a:latin typeface="Ubuntu Mono"/>
              </a:rPr>
              <a:t>	</a:t>
            </a:r>
            <a:r>
              <a:rPr b="0" lang="en-US" sz="2200" spc="-1" strike="noStrike">
                <a:solidFill>
                  <a:srgbClr val="008000"/>
                </a:solidFill>
                <a:latin typeface="Ubuntu Mono"/>
              </a:rPr>
              <a:t>// data members</a:t>
            </a:r>
            <a:endParaRPr b="0" lang="en-US" sz="2200" spc="-1" strike="noStrike">
              <a:latin typeface="Arial"/>
            </a:endParaRPr>
          </a:p>
          <a:p>
            <a:r>
              <a:rPr b="0" lang="en-US" sz="2200" spc="-1" strike="noStrike">
                <a:solidFill>
                  <a:srgbClr val="000000"/>
                </a:solidFill>
                <a:latin typeface="Ubuntu Mono"/>
              </a:rPr>
              <a:t>	</a:t>
            </a:r>
            <a:r>
              <a:rPr b="0" lang="en-US" sz="2200" spc="-1" strike="noStrike">
                <a:solidFill>
                  <a:srgbClr val="00b8ff"/>
                </a:solidFill>
                <a:latin typeface="Ubuntu Mono"/>
              </a:rPr>
              <a:t>private</a:t>
            </a:r>
            <a:r>
              <a:rPr b="0" lang="en-US" sz="2200" spc="-1" strike="noStrike">
                <a:solidFill>
                  <a:srgbClr val="000000"/>
                </a:solidFill>
                <a:latin typeface="Ubuntu Mono"/>
              </a:rPr>
              <a:t> String color;</a:t>
            </a:r>
            <a:endParaRPr b="0" lang="en-US" sz="2200" spc="-1" strike="noStrike">
              <a:latin typeface="Arial"/>
            </a:endParaRPr>
          </a:p>
          <a:p>
            <a:r>
              <a:rPr b="0" lang="en-US" sz="2200" spc="-1" strike="noStrike">
                <a:solidFill>
                  <a:srgbClr val="000000"/>
                </a:solidFill>
                <a:latin typeface="Ubuntu Mono"/>
              </a:rPr>
              <a:t>	</a:t>
            </a:r>
            <a:r>
              <a:rPr b="0" lang="en-US" sz="2200" spc="-1" strike="noStrike">
                <a:solidFill>
                  <a:srgbClr val="00b8ff"/>
                </a:solidFill>
                <a:latin typeface="Ubuntu Mono"/>
              </a:rPr>
              <a:t>private </a:t>
            </a:r>
            <a:r>
              <a:rPr b="0" lang="en-US" sz="2200" spc="-1" strike="noStrike">
                <a:solidFill>
                  <a:srgbClr val="000000"/>
                </a:solidFill>
                <a:latin typeface="Ubuntu Mono"/>
              </a:rPr>
              <a:t>double size;</a:t>
            </a:r>
            <a:endParaRPr b="0" lang="en-US" sz="2200" spc="-1" strike="noStrike">
              <a:latin typeface="Arial"/>
            </a:endParaRPr>
          </a:p>
          <a:p>
            <a:r>
              <a:rPr b="0" lang="en-US" sz="2200" spc="-1" strike="noStrike">
                <a:solidFill>
                  <a:srgbClr val="000000"/>
                </a:solidFill>
                <a:latin typeface="Ubuntu Mono"/>
              </a:rPr>
              <a:t>	</a:t>
            </a:r>
            <a:r>
              <a:rPr b="0" lang="en-US" sz="2200" spc="-1" strike="noStrike">
                <a:solidFill>
                  <a:srgbClr val="00b8ff"/>
                </a:solidFill>
                <a:latin typeface="Ubuntu Mono"/>
              </a:rPr>
              <a:t>private </a:t>
            </a:r>
            <a:r>
              <a:rPr b="0" lang="en-US" sz="2200" spc="-1" strike="noStrike">
                <a:solidFill>
                  <a:srgbClr val="000000"/>
                </a:solidFill>
                <a:latin typeface="Ubuntu Mono"/>
              </a:rPr>
              <a:t>double x, y;</a:t>
            </a:r>
            <a:endParaRPr b="0" lang="en-US" sz="2200" spc="-1" strike="noStrike">
              <a:latin typeface="Arial"/>
            </a:endParaRPr>
          </a:p>
          <a:p>
            <a:endParaRPr b="0" lang="en-US" sz="2200" spc="-1" strike="noStrike">
              <a:latin typeface="Arial"/>
            </a:endParaRPr>
          </a:p>
          <a:p>
            <a:r>
              <a:rPr b="0" lang="en-US" sz="2200" spc="-1" strike="noStrike">
                <a:solidFill>
                  <a:srgbClr val="000000"/>
                </a:solidFill>
                <a:latin typeface="Ubuntu Mono"/>
              </a:rPr>
              <a:t>	</a:t>
            </a:r>
            <a:r>
              <a:rPr b="0" lang="en-US" sz="2200" spc="-1" strike="noStrike">
                <a:solidFill>
                  <a:srgbClr val="008000"/>
                </a:solidFill>
                <a:latin typeface="Ubuntu Mono"/>
              </a:rPr>
              <a:t>// constructor(s)</a:t>
            </a:r>
            <a:endParaRPr b="0" lang="en-US" sz="2200" spc="-1" strike="noStrike">
              <a:latin typeface="Arial"/>
            </a:endParaRPr>
          </a:p>
          <a:p>
            <a:r>
              <a:rPr b="0" lang="en-US" sz="2200" spc="-1" strike="noStrike">
                <a:solidFill>
                  <a:srgbClr val="000000"/>
                </a:solidFill>
                <a:latin typeface="Ubuntu Mono"/>
              </a:rPr>
              <a:t>	</a:t>
            </a:r>
            <a:r>
              <a:rPr b="0" lang="en-US" sz="2200" spc="-1" strike="noStrike">
                <a:solidFill>
                  <a:srgbClr val="00b8ff"/>
                </a:solidFill>
                <a:latin typeface="Ubuntu Mono"/>
              </a:rPr>
              <a:t>public </a:t>
            </a:r>
            <a:r>
              <a:rPr b="0" lang="en-US" sz="2200" spc="-1" strike="noStrike">
                <a:solidFill>
                  <a:srgbClr val="000000"/>
                </a:solidFill>
                <a:latin typeface="Ubuntu Mono"/>
              </a:rPr>
              <a:t>Balloon( String c, ..., ...)</a:t>
            </a:r>
            <a:endParaRPr b="0" lang="en-US" sz="2200" spc="-1" strike="noStrike">
              <a:latin typeface="Arial"/>
            </a:endParaRPr>
          </a:p>
          <a:p>
            <a:endParaRPr b="0" lang="en-US" sz="2200" spc="-1" strike="noStrike">
              <a:latin typeface="Arial"/>
            </a:endParaRPr>
          </a:p>
          <a:p>
            <a:r>
              <a:rPr b="0" lang="en-US" sz="2200" spc="-1" strike="noStrike">
                <a:solidFill>
                  <a:srgbClr val="33cc66"/>
                </a:solidFill>
                <a:latin typeface="Ubuntu Mono"/>
              </a:rPr>
              <a:t>	</a:t>
            </a:r>
            <a:r>
              <a:rPr b="0" lang="en-US" sz="2200" spc="-1" strike="noStrike">
                <a:solidFill>
                  <a:srgbClr val="008000"/>
                </a:solidFill>
                <a:latin typeface="Ubuntu Mono"/>
              </a:rPr>
              <a:t>// methods</a:t>
            </a:r>
            <a:endParaRPr b="0" lang="en-US" sz="2200" spc="-1" strike="noStrike">
              <a:latin typeface="Arial"/>
            </a:endParaRPr>
          </a:p>
          <a:p>
            <a:r>
              <a:rPr b="0" lang="en-US" sz="2200" spc="-1" strike="noStrike">
                <a:solidFill>
                  <a:srgbClr val="000000"/>
                </a:solidFill>
                <a:latin typeface="Ubuntu Mono"/>
              </a:rPr>
              <a:t>	</a:t>
            </a:r>
            <a:r>
              <a:rPr b="0" lang="en-US" sz="2200" spc="-1" strike="noStrike">
                <a:solidFill>
                  <a:srgbClr val="00b8ff"/>
                </a:solidFill>
                <a:latin typeface="Ubuntu Mono"/>
              </a:rPr>
              <a:t>public </a:t>
            </a:r>
            <a:r>
              <a:rPr b="0" lang="en-US" sz="2200" spc="-1" strike="noStrike">
                <a:solidFill>
                  <a:srgbClr val="000000"/>
                </a:solidFill>
                <a:latin typeface="Ubuntu Mono"/>
              </a:rPr>
              <a:t>String getColor()</a:t>
            </a:r>
            <a:endParaRPr b="0" lang="en-US" sz="2200" spc="-1" strike="noStrike">
              <a:latin typeface="Arial"/>
            </a:endParaRPr>
          </a:p>
          <a:p>
            <a:r>
              <a:rPr b="0" lang="en-US" sz="2200" spc="-1" strike="noStrike">
                <a:solidFill>
                  <a:srgbClr val="000000"/>
                </a:solidFill>
                <a:latin typeface="Ubuntu Mono"/>
              </a:rPr>
              <a:t>	</a:t>
            </a:r>
            <a:r>
              <a:rPr b="0" lang="en-US" sz="2200" spc="-1" strike="noStrike">
                <a:solidFill>
                  <a:srgbClr val="00b8ff"/>
                </a:solidFill>
                <a:latin typeface="Ubuntu Mono"/>
              </a:rPr>
              <a:t>public </a:t>
            </a:r>
            <a:r>
              <a:rPr b="0" lang="en-US" sz="2200" spc="-1" strike="noStrike">
                <a:solidFill>
                  <a:srgbClr val="000000"/>
                </a:solidFill>
                <a:latin typeface="Ubuntu Mono"/>
              </a:rPr>
              <a:t>void drift( double dx, ... )</a:t>
            </a:r>
            <a:endParaRPr b="0" lang="en-US" sz="2200" spc="-1" strike="noStrike">
              <a:latin typeface="Arial"/>
            </a:endParaRPr>
          </a:p>
          <a:p>
            <a:r>
              <a:rPr b="0" lang="en-US" sz="2200" spc="-1" strike="noStrike">
                <a:solidFill>
                  <a:srgbClr val="000000"/>
                </a:solidFill>
                <a:latin typeface="Ubuntu Mono"/>
              </a:rPr>
              <a:t>	</a:t>
            </a:r>
            <a:r>
              <a:rPr b="0" lang="en-US" sz="2200" spc="-1" strike="noStrike">
                <a:solidFill>
                  <a:srgbClr val="00b8ff"/>
                </a:solidFill>
                <a:latin typeface="Ubuntu Mono"/>
              </a:rPr>
              <a:t>public </a:t>
            </a:r>
            <a:r>
              <a:rPr b="0" lang="en-US" sz="2200" spc="-1" strike="noStrike">
                <a:solidFill>
                  <a:srgbClr val="000000"/>
                </a:solidFill>
                <a:latin typeface="Ubuntu Mono"/>
              </a:rPr>
              <a:t>void draw()</a:t>
            </a:r>
            <a:endParaRPr b="0" lang="en-US" sz="2200" spc="-1" strike="noStrike">
              <a:latin typeface="Arial"/>
            </a:endParaRPr>
          </a:p>
          <a:p>
            <a:endParaRPr b="0" lang="en-US" sz="2200" spc="-1" strike="noStrike">
              <a:latin typeface="Arial"/>
            </a:endParaRPr>
          </a:p>
          <a:p>
            <a:r>
              <a:rPr b="0" lang="en-US" sz="2200" spc="-1" strike="noStrike">
                <a:solidFill>
                  <a:srgbClr val="000000"/>
                </a:solidFill>
                <a:latin typeface="Ubuntu Mono"/>
              </a:rPr>
              <a:t>}</a:t>
            </a:r>
            <a:endParaRPr b="0" lang="en-US" sz="22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"/>
          <p:cNvSpPr/>
          <p:nvPr/>
        </p:nvSpPr>
        <p:spPr>
          <a:xfrm>
            <a:off x="3758400" y="274320"/>
            <a:ext cx="6940080" cy="4525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r>
              <a:rPr b="0" lang="en-US" sz="2200" spc="-1" strike="noStrike">
                <a:solidFill>
                  <a:srgbClr val="00b8ff"/>
                </a:solidFill>
                <a:latin typeface="Ubuntu Mono"/>
              </a:rPr>
              <a:t>public</a:t>
            </a:r>
            <a:r>
              <a:rPr b="0" lang="en-US" sz="2200" spc="-1" strike="noStrike">
                <a:solidFill>
                  <a:srgbClr val="000000"/>
                </a:solidFill>
                <a:latin typeface="Ubuntu Mono"/>
              </a:rPr>
              <a:t> </a:t>
            </a:r>
            <a:r>
              <a:rPr b="0" lang="en-US" sz="2200" spc="-1" strike="noStrike">
                <a:solidFill>
                  <a:srgbClr val="00b8ff"/>
                </a:solidFill>
                <a:latin typeface="Ubuntu Mono"/>
              </a:rPr>
              <a:t>class</a:t>
            </a:r>
            <a:r>
              <a:rPr b="0" lang="en-US" sz="2200" spc="-1" strike="noStrike">
                <a:solidFill>
                  <a:srgbClr val="800080"/>
                </a:solidFill>
                <a:latin typeface="Ubuntu Mono"/>
              </a:rPr>
              <a:t> Balloon</a:t>
            </a:r>
            <a:endParaRPr b="0" lang="en-US" sz="2200" spc="-1" strike="noStrike">
              <a:latin typeface="Arial"/>
            </a:endParaRPr>
          </a:p>
          <a:p>
            <a:r>
              <a:rPr b="0" lang="en-US" sz="2200" spc="-1" strike="noStrike">
                <a:solidFill>
                  <a:srgbClr val="000000"/>
                </a:solidFill>
                <a:latin typeface="Ubuntu Mono"/>
              </a:rPr>
              <a:t>{</a:t>
            </a:r>
            <a:endParaRPr b="0" lang="en-US" sz="2200" spc="-1" strike="noStrike">
              <a:latin typeface="Arial"/>
            </a:endParaRPr>
          </a:p>
          <a:p>
            <a:r>
              <a:rPr b="0" lang="en-US" sz="2200" spc="-1" strike="noStrike">
                <a:solidFill>
                  <a:srgbClr val="000000"/>
                </a:solidFill>
                <a:latin typeface="Ubuntu Mono"/>
              </a:rPr>
              <a:t>	</a:t>
            </a:r>
            <a:r>
              <a:rPr b="0" lang="en-US" sz="2200" spc="-1" strike="noStrike">
                <a:solidFill>
                  <a:srgbClr val="008000"/>
                </a:solidFill>
                <a:latin typeface="Ubuntu Mono"/>
              </a:rPr>
              <a:t>// data members</a:t>
            </a:r>
            <a:endParaRPr b="0" lang="en-US" sz="2200" spc="-1" strike="noStrike">
              <a:latin typeface="Arial"/>
            </a:endParaRPr>
          </a:p>
          <a:p>
            <a:r>
              <a:rPr b="0" lang="en-US" sz="2200" spc="-1" strike="noStrike">
                <a:solidFill>
                  <a:srgbClr val="000000"/>
                </a:solidFill>
                <a:latin typeface="Ubuntu Mono"/>
              </a:rPr>
              <a:t>	</a:t>
            </a:r>
            <a:r>
              <a:rPr b="0" lang="en-US" sz="2200" spc="-1" strike="noStrike">
                <a:solidFill>
                  <a:srgbClr val="00b8ff"/>
                </a:solidFill>
                <a:latin typeface="Ubuntu Mono"/>
              </a:rPr>
              <a:t>private</a:t>
            </a:r>
            <a:r>
              <a:rPr b="0" lang="en-US" sz="2200" spc="-1" strike="noStrike">
                <a:solidFill>
                  <a:srgbClr val="000000"/>
                </a:solidFill>
                <a:latin typeface="Ubuntu Mono"/>
              </a:rPr>
              <a:t> String color;</a:t>
            </a:r>
            <a:endParaRPr b="0" lang="en-US" sz="2200" spc="-1" strike="noStrike">
              <a:latin typeface="Arial"/>
            </a:endParaRPr>
          </a:p>
          <a:p>
            <a:r>
              <a:rPr b="0" lang="en-US" sz="2200" spc="-1" strike="noStrike">
                <a:solidFill>
                  <a:srgbClr val="000000"/>
                </a:solidFill>
                <a:latin typeface="Ubuntu Mono"/>
              </a:rPr>
              <a:t>	</a:t>
            </a:r>
            <a:r>
              <a:rPr b="0" lang="en-US" sz="2200" spc="-1" strike="noStrike">
                <a:solidFill>
                  <a:srgbClr val="00b8ff"/>
                </a:solidFill>
                <a:latin typeface="Ubuntu Mono"/>
              </a:rPr>
              <a:t>private </a:t>
            </a:r>
            <a:r>
              <a:rPr b="0" lang="en-US" sz="2200" spc="-1" strike="noStrike">
                <a:solidFill>
                  <a:srgbClr val="000000"/>
                </a:solidFill>
                <a:latin typeface="Ubuntu Mono"/>
              </a:rPr>
              <a:t>double size;</a:t>
            </a:r>
            <a:endParaRPr b="0" lang="en-US" sz="2200" spc="-1" strike="noStrike">
              <a:latin typeface="Arial"/>
            </a:endParaRPr>
          </a:p>
          <a:p>
            <a:r>
              <a:rPr b="0" lang="en-US" sz="2200" spc="-1" strike="noStrike">
                <a:solidFill>
                  <a:srgbClr val="000000"/>
                </a:solidFill>
                <a:latin typeface="Ubuntu Mono"/>
              </a:rPr>
              <a:t>	</a:t>
            </a:r>
            <a:r>
              <a:rPr b="0" lang="en-US" sz="2200" spc="-1" strike="noStrike">
                <a:solidFill>
                  <a:srgbClr val="00b8ff"/>
                </a:solidFill>
                <a:latin typeface="Ubuntu Mono"/>
              </a:rPr>
              <a:t>private </a:t>
            </a:r>
            <a:r>
              <a:rPr b="0" lang="en-US" sz="2200" spc="-1" strike="noStrike">
                <a:solidFill>
                  <a:srgbClr val="000000"/>
                </a:solidFill>
                <a:latin typeface="Ubuntu Mono"/>
              </a:rPr>
              <a:t>double x, y;</a:t>
            </a:r>
            <a:endParaRPr b="0" lang="en-US" sz="2200" spc="-1" strike="noStrike">
              <a:latin typeface="Arial"/>
            </a:endParaRPr>
          </a:p>
          <a:p>
            <a:endParaRPr b="0" lang="en-US" sz="2200" spc="-1" strike="noStrike">
              <a:latin typeface="Arial"/>
            </a:endParaRPr>
          </a:p>
          <a:p>
            <a:r>
              <a:rPr b="0" lang="en-US" sz="2200" spc="-1" strike="noStrike">
                <a:solidFill>
                  <a:srgbClr val="000000"/>
                </a:solidFill>
                <a:latin typeface="Ubuntu Mono"/>
              </a:rPr>
              <a:t>	</a:t>
            </a:r>
            <a:r>
              <a:rPr b="0" lang="en-US" sz="2200" spc="-1" strike="noStrike">
                <a:solidFill>
                  <a:srgbClr val="008000"/>
                </a:solidFill>
                <a:latin typeface="Ubuntu Mono"/>
              </a:rPr>
              <a:t>// constructor(s)</a:t>
            </a:r>
            <a:endParaRPr b="0" lang="en-US" sz="2200" spc="-1" strike="noStrike">
              <a:latin typeface="Arial"/>
            </a:endParaRPr>
          </a:p>
          <a:p>
            <a:r>
              <a:rPr b="0" lang="en-US" sz="2200" spc="-1" strike="noStrike">
                <a:solidFill>
                  <a:srgbClr val="000000"/>
                </a:solidFill>
                <a:latin typeface="Ubuntu Mono"/>
              </a:rPr>
              <a:t>	</a:t>
            </a:r>
            <a:r>
              <a:rPr b="0" lang="en-US" sz="2200" spc="-1" strike="noStrike">
                <a:solidFill>
                  <a:srgbClr val="00b8ff"/>
                </a:solidFill>
                <a:latin typeface="Ubuntu Mono"/>
              </a:rPr>
              <a:t>public </a:t>
            </a:r>
            <a:r>
              <a:rPr b="0" lang="en-US" sz="2200" spc="-1" strike="noStrike">
                <a:solidFill>
                  <a:srgbClr val="000000"/>
                </a:solidFill>
                <a:latin typeface="Ubuntu Mono"/>
              </a:rPr>
              <a:t>Balloon( String c, ..., ...)</a:t>
            </a:r>
            <a:endParaRPr b="0" lang="en-US" sz="2200" spc="-1" strike="noStrike">
              <a:latin typeface="Arial"/>
            </a:endParaRPr>
          </a:p>
          <a:p>
            <a:endParaRPr b="0" lang="en-US" sz="2200" spc="-1" strike="noStrike">
              <a:latin typeface="Arial"/>
            </a:endParaRPr>
          </a:p>
          <a:p>
            <a:r>
              <a:rPr b="0" lang="en-US" sz="2200" spc="-1" strike="noStrike">
                <a:solidFill>
                  <a:srgbClr val="33cc66"/>
                </a:solidFill>
                <a:latin typeface="Ubuntu Mono"/>
              </a:rPr>
              <a:t>	</a:t>
            </a:r>
            <a:r>
              <a:rPr b="0" lang="en-US" sz="2200" spc="-1" strike="noStrike">
                <a:solidFill>
                  <a:srgbClr val="008000"/>
                </a:solidFill>
                <a:latin typeface="Ubuntu Mono"/>
              </a:rPr>
              <a:t>// methods</a:t>
            </a:r>
            <a:endParaRPr b="0" lang="en-US" sz="2200" spc="-1" strike="noStrike">
              <a:latin typeface="Arial"/>
            </a:endParaRPr>
          </a:p>
          <a:p>
            <a:r>
              <a:rPr b="0" lang="en-US" sz="2200" spc="-1" strike="noStrike">
                <a:solidFill>
                  <a:srgbClr val="000000"/>
                </a:solidFill>
                <a:latin typeface="Ubuntu Mono"/>
              </a:rPr>
              <a:t>	</a:t>
            </a:r>
            <a:r>
              <a:rPr b="0" lang="en-US" sz="2200" spc="-1" strike="noStrike">
                <a:solidFill>
                  <a:srgbClr val="00b8ff"/>
                </a:solidFill>
                <a:latin typeface="Ubuntu Mono"/>
              </a:rPr>
              <a:t>public </a:t>
            </a:r>
            <a:r>
              <a:rPr b="0" lang="en-US" sz="2200" spc="-1" strike="noStrike">
                <a:solidFill>
                  <a:srgbClr val="000000"/>
                </a:solidFill>
                <a:latin typeface="Ubuntu Mono"/>
              </a:rPr>
              <a:t>String getColor()</a:t>
            </a:r>
            <a:endParaRPr b="0" lang="en-US" sz="2200" spc="-1" strike="noStrike">
              <a:latin typeface="Arial"/>
            </a:endParaRPr>
          </a:p>
          <a:p>
            <a:r>
              <a:rPr b="0" lang="en-US" sz="2200" spc="-1" strike="noStrike">
                <a:solidFill>
                  <a:srgbClr val="000000"/>
                </a:solidFill>
                <a:latin typeface="Ubuntu Mono"/>
              </a:rPr>
              <a:t>	</a:t>
            </a:r>
            <a:r>
              <a:rPr b="0" lang="en-US" sz="2200" spc="-1" strike="noStrike">
                <a:solidFill>
                  <a:srgbClr val="00b8ff"/>
                </a:solidFill>
                <a:latin typeface="Ubuntu Mono"/>
              </a:rPr>
              <a:t>public </a:t>
            </a:r>
            <a:r>
              <a:rPr b="0" lang="en-US" sz="2200" spc="-1" strike="noStrike">
                <a:solidFill>
                  <a:srgbClr val="000000"/>
                </a:solidFill>
                <a:latin typeface="Ubuntu Mono"/>
              </a:rPr>
              <a:t>void drift( double dx, ... )</a:t>
            </a:r>
            <a:endParaRPr b="0" lang="en-US" sz="2200" spc="-1" strike="noStrike">
              <a:latin typeface="Arial"/>
            </a:endParaRPr>
          </a:p>
          <a:p>
            <a:r>
              <a:rPr b="0" lang="en-US" sz="2200" spc="-1" strike="noStrike">
                <a:solidFill>
                  <a:srgbClr val="000000"/>
                </a:solidFill>
                <a:latin typeface="Ubuntu Mono"/>
              </a:rPr>
              <a:t>	</a:t>
            </a:r>
            <a:r>
              <a:rPr b="0" lang="en-US" sz="2200" spc="-1" strike="noStrike">
                <a:solidFill>
                  <a:srgbClr val="00b8ff"/>
                </a:solidFill>
                <a:latin typeface="Ubuntu Mono"/>
              </a:rPr>
              <a:t>public </a:t>
            </a:r>
            <a:r>
              <a:rPr b="0" lang="en-US" sz="2200" spc="-1" strike="noStrike">
                <a:solidFill>
                  <a:srgbClr val="000000"/>
                </a:solidFill>
                <a:latin typeface="Ubuntu Mono"/>
              </a:rPr>
              <a:t>void draw()</a:t>
            </a:r>
            <a:endParaRPr b="0" lang="en-US" sz="2200" spc="-1" strike="noStrike">
              <a:latin typeface="Arial"/>
            </a:endParaRPr>
          </a:p>
          <a:p>
            <a:endParaRPr b="0" lang="en-US" sz="2200" spc="-1" strike="noStrike">
              <a:latin typeface="Arial"/>
            </a:endParaRPr>
          </a:p>
          <a:p>
            <a:r>
              <a:rPr b="0" lang="en-US" sz="2200" spc="-1" strike="noStrike">
                <a:solidFill>
                  <a:srgbClr val="000000"/>
                </a:solidFill>
                <a:latin typeface="Ubuntu Mono"/>
              </a:rPr>
              <a:t>}</a:t>
            </a:r>
            <a:endParaRPr b="0" lang="en-US" sz="2200" spc="-1" strike="noStrike">
              <a:latin typeface="Arial"/>
            </a:endParaRPr>
          </a:p>
        </p:txBody>
      </p:sp>
      <p:sp>
        <p:nvSpPr>
          <p:cNvPr id="79" name=""/>
          <p:cNvSpPr/>
          <p:nvPr/>
        </p:nvSpPr>
        <p:spPr>
          <a:xfrm>
            <a:off x="3618720" y="1587600"/>
            <a:ext cx="365760" cy="1188720"/>
          </a:xfrm>
          <a:custGeom>
            <a:avLst/>
            <a:gdLst/>
            <a:ahLst/>
            <a:rect l="0" t="0" r="r" b="b"/>
            <a:pathLst>
              <a:path fill="none" w="1016" h="3302">
                <a:moveTo>
                  <a:pt x="1016" y="0"/>
                </a:moveTo>
                <a:lnTo>
                  <a:pt x="0" y="0"/>
                </a:lnTo>
                <a:lnTo>
                  <a:pt x="0" y="3302"/>
                </a:lnTo>
                <a:lnTo>
                  <a:pt x="1016" y="3302"/>
                </a:lnTo>
              </a:path>
            </a:pathLst>
          </a:custGeom>
          <a:ln w="18360">
            <a:solidFill>
              <a:srgbClr val="000000"/>
            </a:solidFill>
            <a:round/>
          </a:ln>
        </p:spPr>
      </p:sp>
      <p:sp>
        <p:nvSpPr>
          <p:cNvPr id="80" name=""/>
          <p:cNvSpPr/>
          <p:nvPr/>
        </p:nvSpPr>
        <p:spPr>
          <a:xfrm>
            <a:off x="3618720" y="3675600"/>
            <a:ext cx="365760" cy="2450880"/>
          </a:xfrm>
          <a:custGeom>
            <a:avLst/>
            <a:gdLst/>
            <a:ahLst/>
            <a:rect l="0" t="0" r="r" b="b"/>
            <a:pathLst>
              <a:path fill="none" w="1016" h="6808">
                <a:moveTo>
                  <a:pt x="1016" y="0"/>
                </a:moveTo>
                <a:lnTo>
                  <a:pt x="0" y="0"/>
                </a:lnTo>
                <a:lnTo>
                  <a:pt x="0" y="6808"/>
                </a:lnTo>
                <a:lnTo>
                  <a:pt x="1016" y="6808"/>
                </a:lnTo>
              </a:path>
            </a:pathLst>
          </a:custGeom>
          <a:ln w="18360">
            <a:solidFill>
              <a:srgbClr val="000000"/>
            </a:solidFill>
            <a:round/>
          </a:ln>
        </p:spPr>
      </p:sp>
      <p:sp>
        <p:nvSpPr>
          <p:cNvPr id="81" name=""/>
          <p:cNvSpPr txBox="1"/>
          <p:nvPr/>
        </p:nvSpPr>
        <p:spPr>
          <a:xfrm>
            <a:off x="731520" y="1920240"/>
            <a:ext cx="2360160" cy="3463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r>
              <a:rPr b="0" lang="en-US" sz="1800" spc="-1" strike="noStrike">
                <a:solidFill>
                  <a:srgbClr val="0099ff"/>
                </a:solidFill>
                <a:latin typeface="Arial"/>
              </a:rPr>
              <a:t>private</a:t>
            </a:r>
            <a:r>
              <a:rPr b="0" lang="en-US" sz="1800" spc="-1" strike="noStrike">
                <a:latin typeface="Arial"/>
              </a:rPr>
              <a:t> means </a:t>
            </a:r>
            <a:r>
              <a:rPr b="0" i="1" lang="en-US" sz="1800" spc="-1" strike="noStrike">
                <a:latin typeface="Arial"/>
              </a:rPr>
              <a:t>hidden</a:t>
            </a:r>
            <a:endParaRPr b="0" lang="en-US" sz="1800" spc="-1" strike="noStrike">
              <a:latin typeface="Arial"/>
            </a:endParaRPr>
          </a:p>
        </p:txBody>
      </p:sp>
      <p:sp>
        <p:nvSpPr>
          <p:cNvPr id="82" name=""/>
          <p:cNvSpPr txBox="1"/>
          <p:nvPr/>
        </p:nvSpPr>
        <p:spPr>
          <a:xfrm>
            <a:off x="731520" y="4754880"/>
            <a:ext cx="2484720" cy="3463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r>
              <a:rPr b="0" lang="en-US" sz="1800" spc="-1" strike="noStrike">
                <a:solidFill>
                  <a:srgbClr val="0099ff"/>
                </a:solidFill>
                <a:latin typeface="Arial"/>
              </a:rPr>
              <a:t>public</a:t>
            </a:r>
            <a:r>
              <a:rPr b="0" lang="en-US" sz="1800" spc="-1" strike="noStrike">
                <a:latin typeface="Arial"/>
              </a:rPr>
              <a:t> means </a:t>
            </a:r>
            <a:r>
              <a:rPr b="0" i="1" lang="en-US" sz="1800" spc="-1" strike="noStrike">
                <a:latin typeface="Arial"/>
              </a:rPr>
              <a:t>available</a:t>
            </a:r>
            <a:endParaRPr b="0" lang="en-US" sz="18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"/>
          <p:cNvSpPr/>
          <p:nvPr/>
        </p:nvSpPr>
        <p:spPr>
          <a:xfrm>
            <a:off x="3758400" y="274320"/>
            <a:ext cx="6940080" cy="4525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r>
              <a:rPr b="0" lang="en-US" sz="2200" spc="-1" strike="noStrike">
                <a:solidFill>
                  <a:srgbClr val="00b8ff"/>
                </a:solidFill>
                <a:latin typeface="Ubuntu Mono"/>
              </a:rPr>
              <a:t>public</a:t>
            </a:r>
            <a:r>
              <a:rPr b="0" lang="en-US" sz="2200" spc="-1" strike="noStrike">
                <a:solidFill>
                  <a:srgbClr val="000000"/>
                </a:solidFill>
                <a:latin typeface="Ubuntu Mono"/>
              </a:rPr>
              <a:t> </a:t>
            </a:r>
            <a:r>
              <a:rPr b="0" lang="en-US" sz="2200" spc="-1" strike="noStrike">
                <a:solidFill>
                  <a:srgbClr val="00b8ff"/>
                </a:solidFill>
                <a:latin typeface="Ubuntu Mono"/>
              </a:rPr>
              <a:t>class</a:t>
            </a:r>
            <a:r>
              <a:rPr b="0" lang="en-US" sz="2200" spc="-1" strike="noStrike">
                <a:solidFill>
                  <a:srgbClr val="800080"/>
                </a:solidFill>
                <a:latin typeface="Ubuntu Mono"/>
              </a:rPr>
              <a:t> Balloon</a:t>
            </a:r>
            <a:endParaRPr b="0" lang="en-US" sz="2200" spc="-1" strike="noStrike">
              <a:latin typeface="Arial"/>
            </a:endParaRPr>
          </a:p>
          <a:p>
            <a:r>
              <a:rPr b="0" lang="en-US" sz="2200" spc="-1" strike="noStrike">
                <a:solidFill>
                  <a:srgbClr val="000000"/>
                </a:solidFill>
                <a:latin typeface="Ubuntu Mono"/>
              </a:rPr>
              <a:t>{</a:t>
            </a:r>
            <a:endParaRPr b="0" lang="en-US" sz="2200" spc="-1" strike="noStrike">
              <a:latin typeface="Arial"/>
            </a:endParaRPr>
          </a:p>
          <a:p>
            <a:r>
              <a:rPr b="0" lang="en-US" sz="2200" spc="-1" strike="noStrike">
                <a:solidFill>
                  <a:srgbClr val="000000"/>
                </a:solidFill>
                <a:latin typeface="Ubuntu Mono"/>
              </a:rPr>
              <a:t>	</a:t>
            </a:r>
            <a:r>
              <a:rPr b="0" lang="en-US" sz="2200" spc="-1" strike="noStrike">
                <a:solidFill>
                  <a:srgbClr val="008000"/>
                </a:solidFill>
                <a:latin typeface="Ubuntu Mono"/>
              </a:rPr>
              <a:t>// data members</a:t>
            </a:r>
            <a:endParaRPr b="0" lang="en-US" sz="2200" spc="-1" strike="noStrike">
              <a:latin typeface="Arial"/>
            </a:endParaRPr>
          </a:p>
          <a:p>
            <a:r>
              <a:rPr b="0" lang="en-US" sz="2200" spc="-1" strike="noStrike">
                <a:solidFill>
                  <a:srgbClr val="000000"/>
                </a:solidFill>
                <a:latin typeface="Ubuntu Mono"/>
              </a:rPr>
              <a:t>	</a:t>
            </a:r>
            <a:r>
              <a:rPr b="0" lang="en-US" sz="2200" spc="-1" strike="noStrike">
                <a:solidFill>
                  <a:srgbClr val="00b8ff"/>
                </a:solidFill>
                <a:latin typeface="Ubuntu Mono"/>
              </a:rPr>
              <a:t>private</a:t>
            </a:r>
            <a:r>
              <a:rPr b="0" lang="en-US" sz="2200" spc="-1" strike="noStrike">
                <a:solidFill>
                  <a:srgbClr val="000000"/>
                </a:solidFill>
                <a:latin typeface="Ubuntu Mono"/>
              </a:rPr>
              <a:t> String color;</a:t>
            </a:r>
            <a:endParaRPr b="0" lang="en-US" sz="2200" spc="-1" strike="noStrike">
              <a:latin typeface="Arial"/>
            </a:endParaRPr>
          </a:p>
          <a:p>
            <a:r>
              <a:rPr b="0" lang="en-US" sz="2200" spc="-1" strike="noStrike">
                <a:solidFill>
                  <a:srgbClr val="000000"/>
                </a:solidFill>
                <a:latin typeface="Ubuntu Mono"/>
              </a:rPr>
              <a:t>	</a:t>
            </a:r>
            <a:r>
              <a:rPr b="0" lang="en-US" sz="2200" spc="-1" strike="noStrike">
                <a:solidFill>
                  <a:srgbClr val="00b8ff"/>
                </a:solidFill>
                <a:latin typeface="Ubuntu Mono"/>
              </a:rPr>
              <a:t>private </a:t>
            </a:r>
            <a:r>
              <a:rPr b="0" lang="en-US" sz="2200" spc="-1" strike="noStrike">
                <a:solidFill>
                  <a:srgbClr val="000000"/>
                </a:solidFill>
                <a:latin typeface="Ubuntu Mono"/>
              </a:rPr>
              <a:t>double size;</a:t>
            </a:r>
            <a:endParaRPr b="0" lang="en-US" sz="2200" spc="-1" strike="noStrike">
              <a:latin typeface="Arial"/>
            </a:endParaRPr>
          </a:p>
          <a:p>
            <a:r>
              <a:rPr b="0" lang="en-US" sz="2200" spc="-1" strike="noStrike">
                <a:solidFill>
                  <a:srgbClr val="000000"/>
                </a:solidFill>
                <a:latin typeface="Ubuntu Mono"/>
              </a:rPr>
              <a:t>	</a:t>
            </a:r>
            <a:r>
              <a:rPr b="0" lang="en-US" sz="2200" spc="-1" strike="noStrike">
                <a:solidFill>
                  <a:srgbClr val="00b8ff"/>
                </a:solidFill>
                <a:latin typeface="Ubuntu Mono"/>
              </a:rPr>
              <a:t>private </a:t>
            </a:r>
            <a:r>
              <a:rPr b="0" lang="en-US" sz="2200" spc="-1" strike="noStrike">
                <a:solidFill>
                  <a:srgbClr val="000000"/>
                </a:solidFill>
                <a:latin typeface="Ubuntu Mono"/>
              </a:rPr>
              <a:t>double x, y;</a:t>
            </a:r>
            <a:endParaRPr b="0" lang="en-US" sz="2200" spc="-1" strike="noStrike">
              <a:latin typeface="Arial"/>
            </a:endParaRPr>
          </a:p>
          <a:p>
            <a:endParaRPr b="0" lang="en-US" sz="2200" spc="-1" strike="noStrike">
              <a:latin typeface="Arial"/>
            </a:endParaRPr>
          </a:p>
          <a:p>
            <a:r>
              <a:rPr b="0" lang="en-US" sz="2200" spc="-1" strike="noStrike">
                <a:solidFill>
                  <a:srgbClr val="000000"/>
                </a:solidFill>
                <a:latin typeface="Ubuntu Mono"/>
              </a:rPr>
              <a:t>	</a:t>
            </a:r>
            <a:r>
              <a:rPr b="0" lang="en-US" sz="2200" spc="-1" strike="noStrike">
                <a:solidFill>
                  <a:srgbClr val="008000"/>
                </a:solidFill>
                <a:latin typeface="Ubuntu Mono"/>
              </a:rPr>
              <a:t>// constructor(s)</a:t>
            </a:r>
            <a:endParaRPr b="0" lang="en-US" sz="2200" spc="-1" strike="noStrike">
              <a:latin typeface="Arial"/>
            </a:endParaRPr>
          </a:p>
          <a:p>
            <a:r>
              <a:rPr b="0" lang="en-US" sz="2200" spc="-1" strike="noStrike">
                <a:solidFill>
                  <a:srgbClr val="000000"/>
                </a:solidFill>
                <a:latin typeface="Ubuntu Mono"/>
              </a:rPr>
              <a:t>	</a:t>
            </a:r>
            <a:r>
              <a:rPr b="0" lang="en-US" sz="2200" spc="-1" strike="noStrike">
                <a:solidFill>
                  <a:srgbClr val="00b8ff"/>
                </a:solidFill>
                <a:latin typeface="Ubuntu Mono"/>
              </a:rPr>
              <a:t>public </a:t>
            </a:r>
            <a:r>
              <a:rPr b="0" lang="en-US" sz="2200" spc="-1" strike="noStrike">
                <a:solidFill>
                  <a:srgbClr val="000000"/>
                </a:solidFill>
                <a:latin typeface="Ubuntu Mono"/>
              </a:rPr>
              <a:t>Balloon( String c, ..., ...)</a:t>
            </a:r>
            <a:endParaRPr b="0" lang="en-US" sz="2200" spc="-1" strike="noStrike">
              <a:latin typeface="Arial"/>
            </a:endParaRPr>
          </a:p>
          <a:p>
            <a:endParaRPr b="0" lang="en-US" sz="2200" spc="-1" strike="noStrike">
              <a:latin typeface="Arial"/>
            </a:endParaRPr>
          </a:p>
          <a:p>
            <a:r>
              <a:rPr b="0" lang="en-US" sz="2200" spc="-1" strike="noStrike">
                <a:solidFill>
                  <a:srgbClr val="33cc66"/>
                </a:solidFill>
                <a:latin typeface="Ubuntu Mono"/>
              </a:rPr>
              <a:t>	</a:t>
            </a:r>
            <a:r>
              <a:rPr b="0" lang="en-US" sz="2200" spc="-1" strike="noStrike">
                <a:solidFill>
                  <a:srgbClr val="008000"/>
                </a:solidFill>
                <a:latin typeface="Ubuntu Mono"/>
              </a:rPr>
              <a:t>// methods</a:t>
            </a:r>
            <a:endParaRPr b="0" lang="en-US" sz="2200" spc="-1" strike="noStrike">
              <a:latin typeface="Arial"/>
            </a:endParaRPr>
          </a:p>
          <a:p>
            <a:r>
              <a:rPr b="0" lang="en-US" sz="2200" spc="-1" strike="noStrike">
                <a:solidFill>
                  <a:srgbClr val="000000"/>
                </a:solidFill>
                <a:latin typeface="Ubuntu Mono"/>
              </a:rPr>
              <a:t>	</a:t>
            </a:r>
            <a:r>
              <a:rPr b="0" lang="en-US" sz="2200" spc="-1" strike="noStrike">
                <a:solidFill>
                  <a:srgbClr val="00b8ff"/>
                </a:solidFill>
                <a:latin typeface="Ubuntu Mono"/>
              </a:rPr>
              <a:t>public </a:t>
            </a:r>
            <a:r>
              <a:rPr b="0" lang="en-US" sz="2200" spc="-1" strike="noStrike">
                <a:solidFill>
                  <a:srgbClr val="000000"/>
                </a:solidFill>
                <a:latin typeface="Ubuntu Mono"/>
              </a:rPr>
              <a:t>String getColor()</a:t>
            </a:r>
            <a:endParaRPr b="0" lang="en-US" sz="2200" spc="-1" strike="noStrike">
              <a:latin typeface="Arial"/>
            </a:endParaRPr>
          </a:p>
          <a:p>
            <a:r>
              <a:rPr b="0" lang="en-US" sz="2200" spc="-1" strike="noStrike">
                <a:solidFill>
                  <a:srgbClr val="000000"/>
                </a:solidFill>
                <a:latin typeface="Ubuntu Mono"/>
              </a:rPr>
              <a:t>	</a:t>
            </a:r>
            <a:r>
              <a:rPr b="0" lang="en-US" sz="2200" spc="-1" strike="noStrike">
                <a:solidFill>
                  <a:srgbClr val="00b8ff"/>
                </a:solidFill>
                <a:latin typeface="Ubuntu Mono"/>
              </a:rPr>
              <a:t>public </a:t>
            </a:r>
            <a:r>
              <a:rPr b="0" lang="en-US" sz="2200" spc="-1" strike="noStrike">
                <a:solidFill>
                  <a:srgbClr val="000000"/>
                </a:solidFill>
                <a:latin typeface="Ubuntu Mono"/>
              </a:rPr>
              <a:t>void drift( double dx, ... )</a:t>
            </a:r>
            <a:endParaRPr b="0" lang="en-US" sz="2200" spc="-1" strike="noStrike">
              <a:latin typeface="Arial"/>
            </a:endParaRPr>
          </a:p>
          <a:p>
            <a:r>
              <a:rPr b="0" lang="en-US" sz="2200" spc="-1" strike="noStrike">
                <a:solidFill>
                  <a:srgbClr val="000000"/>
                </a:solidFill>
                <a:latin typeface="Ubuntu Mono"/>
              </a:rPr>
              <a:t>	</a:t>
            </a:r>
            <a:r>
              <a:rPr b="0" lang="en-US" sz="2200" spc="-1" strike="noStrike">
                <a:solidFill>
                  <a:srgbClr val="00b8ff"/>
                </a:solidFill>
                <a:latin typeface="Ubuntu Mono"/>
              </a:rPr>
              <a:t>public </a:t>
            </a:r>
            <a:r>
              <a:rPr b="0" lang="en-US" sz="2200" spc="-1" strike="noStrike">
                <a:solidFill>
                  <a:srgbClr val="000000"/>
                </a:solidFill>
                <a:latin typeface="Ubuntu Mono"/>
              </a:rPr>
              <a:t>void draw()</a:t>
            </a:r>
            <a:endParaRPr b="0" lang="en-US" sz="2200" spc="-1" strike="noStrike">
              <a:latin typeface="Arial"/>
            </a:endParaRPr>
          </a:p>
          <a:p>
            <a:endParaRPr b="0" lang="en-US" sz="2200" spc="-1" strike="noStrike">
              <a:latin typeface="Arial"/>
            </a:endParaRPr>
          </a:p>
          <a:p>
            <a:r>
              <a:rPr b="0" lang="en-US" sz="2200" spc="-1" strike="noStrike">
                <a:solidFill>
                  <a:srgbClr val="000000"/>
                </a:solidFill>
                <a:latin typeface="Ubuntu Mono"/>
              </a:rPr>
              <a:t>}</a:t>
            </a:r>
            <a:endParaRPr b="0" lang="en-US" sz="2200" spc="-1" strike="noStrike">
              <a:latin typeface="Arial"/>
            </a:endParaRPr>
          </a:p>
        </p:txBody>
      </p:sp>
      <p:sp>
        <p:nvSpPr>
          <p:cNvPr id="84" name=""/>
          <p:cNvSpPr/>
          <p:nvPr/>
        </p:nvSpPr>
        <p:spPr>
          <a:xfrm>
            <a:off x="1005840" y="2651760"/>
            <a:ext cx="914400" cy="914400"/>
          </a:xfrm>
          <a:prstGeom prst="smileyFace">
            <a:avLst>
              <a:gd name="adj" fmla="val 9282"/>
            </a:avLst>
          </a:prstGeom>
          <a:solidFill>
            <a:srgbClr val="729fcf"/>
          </a:solidFill>
          <a:ln w="0">
            <a:solidFill>
              <a:srgbClr val="3465a4"/>
            </a:solidFill>
          </a:ln>
        </p:spPr>
        <p:style>
          <a:lnRef idx="0"/>
          <a:fillRef idx="0"/>
          <a:effectRef idx="0"/>
          <a:fontRef idx="minor"/>
        </p:style>
      </p:sp>
      <p:sp>
        <p:nvSpPr>
          <p:cNvPr id="85" name=""/>
          <p:cNvSpPr txBox="1"/>
          <p:nvPr/>
        </p:nvSpPr>
        <p:spPr>
          <a:xfrm>
            <a:off x="457200" y="3713760"/>
            <a:ext cx="2194560" cy="1370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pPr algn="ctr">
              <a:buNone/>
            </a:pPr>
            <a:r>
              <a:rPr b="0" lang="en-US" sz="1800" spc="-1" strike="noStrike">
                <a:latin typeface="Arial"/>
              </a:rPr>
              <a:t>You – Designer of balloon</a:t>
            </a:r>
            <a:endParaRPr b="0" lang="en-US" sz="1800" spc="-1" strike="noStrike">
              <a:latin typeface="Arial"/>
            </a:endParaRPr>
          </a:p>
          <a:p>
            <a:pPr algn="ctr">
              <a:buNone/>
            </a:pPr>
            <a:endParaRPr b="0" lang="en-US" sz="1800" spc="-1" strike="noStrike">
              <a:latin typeface="Arial"/>
            </a:endParaRPr>
          </a:p>
          <a:p>
            <a:pPr algn="ctr">
              <a:buNone/>
            </a:pPr>
            <a:r>
              <a:rPr b="0" lang="en-US" sz="1800" spc="-1" strike="noStrike">
                <a:latin typeface="Arial"/>
              </a:rPr>
              <a:t>know everything</a:t>
            </a:r>
            <a:endParaRPr b="0" lang="en-US" sz="1800" spc="-1" strike="noStrike">
              <a:latin typeface="Arial"/>
            </a:endParaRPr>
          </a:p>
          <a:p>
            <a:pPr algn="ctr">
              <a:buNone/>
            </a:pPr>
            <a:r>
              <a:rPr b="0" lang="en-US" sz="1800" spc="-1" strike="noStrike">
                <a:latin typeface="Arial"/>
              </a:rPr>
              <a:t>about the balloon</a:t>
            </a:r>
            <a:endParaRPr b="0" lang="en-US" sz="1800" spc="-1" strike="noStrike">
              <a:latin typeface="Arial"/>
            </a:endParaRPr>
          </a:p>
        </p:txBody>
      </p:sp>
      <p:sp>
        <p:nvSpPr>
          <p:cNvPr id="86" name=""/>
          <p:cNvSpPr/>
          <p:nvPr/>
        </p:nvSpPr>
        <p:spPr>
          <a:xfrm>
            <a:off x="2103120" y="1097280"/>
            <a:ext cx="1920240" cy="5212080"/>
          </a:xfrm>
          <a:custGeom>
            <a:avLst/>
            <a:gdLst/>
            <a:ahLst/>
            <a:rect l="0" t="0" r="r" b="b"/>
            <a:pathLst>
              <a:path w="5334" h="14478">
                <a:moveTo>
                  <a:pt x="0" y="5334"/>
                </a:moveTo>
                <a:lnTo>
                  <a:pt x="5334" y="0"/>
                </a:lnTo>
                <a:lnTo>
                  <a:pt x="5334" y="14478"/>
                </a:lnTo>
                <a:lnTo>
                  <a:pt x="0" y="5334"/>
                </a:lnTo>
                <a:close/>
              </a:path>
            </a:pathLst>
          </a:custGeom>
          <a:gradFill rotWithShape="0">
            <a:gsLst>
              <a:gs pos="0">
                <a:srgbClr val="ffffff"/>
              </a:gs>
              <a:gs pos="50000">
                <a:srgbClr val="99ccff"/>
              </a:gs>
              <a:gs pos="100000">
                <a:srgbClr val="ffffff"/>
              </a:gs>
            </a:gsLst>
            <a:lin ang="5400000"/>
          </a:gradFill>
          <a:ln w="0">
            <a:noFill/>
          </a:ln>
        </p:spPr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"/>
          <p:cNvSpPr/>
          <p:nvPr/>
        </p:nvSpPr>
        <p:spPr>
          <a:xfrm>
            <a:off x="374400" y="274320"/>
            <a:ext cx="6940080" cy="4525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r>
              <a:rPr b="0" lang="en-US" sz="2200" spc="-1" strike="noStrike">
                <a:solidFill>
                  <a:srgbClr val="00b8ff"/>
                </a:solidFill>
                <a:latin typeface="Ubuntu Mono"/>
              </a:rPr>
              <a:t>public</a:t>
            </a:r>
            <a:r>
              <a:rPr b="0" lang="en-US" sz="2200" spc="-1" strike="noStrike">
                <a:solidFill>
                  <a:srgbClr val="000000"/>
                </a:solidFill>
                <a:latin typeface="Ubuntu Mono"/>
              </a:rPr>
              <a:t> </a:t>
            </a:r>
            <a:r>
              <a:rPr b="0" lang="en-US" sz="2200" spc="-1" strike="noStrike">
                <a:solidFill>
                  <a:srgbClr val="00b8ff"/>
                </a:solidFill>
                <a:latin typeface="Ubuntu Mono"/>
              </a:rPr>
              <a:t>class</a:t>
            </a:r>
            <a:r>
              <a:rPr b="0" lang="en-US" sz="2200" spc="-1" strike="noStrike">
                <a:solidFill>
                  <a:srgbClr val="800080"/>
                </a:solidFill>
                <a:latin typeface="Ubuntu Mono"/>
              </a:rPr>
              <a:t> ParkApp</a:t>
            </a:r>
            <a:endParaRPr b="0" lang="en-US" sz="2200" spc="-1" strike="noStrike">
              <a:latin typeface="Arial"/>
            </a:endParaRPr>
          </a:p>
          <a:p>
            <a:r>
              <a:rPr b="0" lang="en-US" sz="2200" spc="-1" strike="noStrike">
                <a:solidFill>
                  <a:srgbClr val="000000"/>
                </a:solidFill>
                <a:latin typeface="Ubuntu Mono"/>
              </a:rPr>
              <a:t>{</a:t>
            </a:r>
            <a:endParaRPr b="0" lang="en-US" sz="2200" spc="-1" strike="noStrike">
              <a:latin typeface="Arial"/>
            </a:endParaRPr>
          </a:p>
          <a:p>
            <a:r>
              <a:rPr b="0" lang="en-US" sz="2200" spc="-1" strike="noStrike">
                <a:solidFill>
                  <a:srgbClr val="000000"/>
                </a:solidFill>
                <a:latin typeface="Ubuntu Mono"/>
              </a:rPr>
              <a:t>	</a:t>
            </a:r>
            <a:r>
              <a:rPr b="0" lang="en-US" sz="2200" spc="-1" strike="noStrike">
                <a:solidFill>
                  <a:srgbClr val="000000"/>
                </a:solidFill>
                <a:latin typeface="Ubuntu Mono"/>
              </a:rPr>
              <a:t>Balloon balloon = new Balloon( ... );</a:t>
            </a:r>
            <a:endParaRPr b="0" lang="en-US" sz="2200" spc="-1" strike="noStrike">
              <a:latin typeface="Arial"/>
            </a:endParaRPr>
          </a:p>
          <a:p>
            <a:endParaRPr b="0" lang="en-US" sz="2200" spc="-1" strike="noStrike">
              <a:latin typeface="Arial"/>
            </a:endParaRPr>
          </a:p>
          <a:p>
            <a:endParaRPr b="0" lang="en-US" sz="2200" spc="-1" strike="noStrike">
              <a:latin typeface="Arial"/>
            </a:endParaRPr>
          </a:p>
          <a:p>
            <a:endParaRPr b="0" lang="en-US" sz="2200" spc="-1" strike="noStrike">
              <a:latin typeface="Arial"/>
            </a:endParaRPr>
          </a:p>
          <a:p>
            <a:endParaRPr b="0" lang="en-US" sz="2200" spc="-1" strike="noStrike">
              <a:latin typeface="Arial"/>
            </a:endParaRPr>
          </a:p>
          <a:p>
            <a:endParaRPr b="0" lang="en-US" sz="2200" spc="-1" strike="noStrike">
              <a:latin typeface="Arial"/>
            </a:endParaRPr>
          </a:p>
          <a:p>
            <a:endParaRPr b="0" lang="en-US" sz="2200" spc="-1" strike="noStrike">
              <a:latin typeface="Arial"/>
            </a:endParaRPr>
          </a:p>
          <a:p>
            <a:endParaRPr b="0" lang="en-US" sz="2200" spc="-1" strike="noStrike">
              <a:latin typeface="Arial"/>
            </a:endParaRPr>
          </a:p>
          <a:p>
            <a:r>
              <a:rPr b="0" lang="en-US" sz="2200" spc="-1" strike="noStrike">
                <a:solidFill>
                  <a:srgbClr val="000000"/>
                </a:solidFill>
                <a:latin typeface="Ubuntu Mono"/>
              </a:rPr>
              <a:t>}</a:t>
            </a:r>
            <a:endParaRPr b="0" lang="en-US" sz="2200" spc="-1" strike="noStrike">
              <a:latin typeface="Arial"/>
            </a:endParaRPr>
          </a:p>
        </p:txBody>
      </p:sp>
      <p:sp>
        <p:nvSpPr>
          <p:cNvPr id="88" name=""/>
          <p:cNvSpPr/>
          <p:nvPr/>
        </p:nvSpPr>
        <p:spPr>
          <a:xfrm>
            <a:off x="7367760" y="2743200"/>
            <a:ext cx="914400" cy="914400"/>
          </a:xfrm>
          <a:prstGeom prst="smileyFace">
            <a:avLst>
              <a:gd name="adj" fmla="val 9282"/>
            </a:avLst>
          </a:prstGeom>
          <a:solidFill>
            <a:srgbClr val="ff0000"/>
          </a:solidFill>
          <a:ln w="0">
            <a:solidFill>
              <a:srgbClr val="3465a4"/>
            </a:solidFill>
          </a:ln>
        </p:spPr>
        <p:style>
          <a:lnRef idx="0"/>
          <a:fillRef idx="0"/>
          <a:effectRef idx="0"/>
          <a:fontRef idx="minor"/>
        </p:style>
      </p:sp>
      <p:sp>
        <p:nvSpPr>
          <p:cNvPr id="89" name=""/>
          <p:cNvSpPr txBox="1"/>
          <p:nvPr/>
        </p:nvSpPr>
        <p:spPr>
          <a:xfrm>
            <a:off x="6675120" y="3749040"/>
            <a:ext cx="2834640" cy="1626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pPr algn="ctr">
              <a:buNone/>
            </a:pPr>
            <a:r>
              <a:rPr b="0" lang="en-US" sz="1800" spc="-1" strike="noStrike">
                <a:latin typeface="Arial"/>
              </a:rPr>
              <a:t>You – User of balloon</a:t>
            </a:r>
            <a:endParaRPr b="0" lang="en-US" sz="1800" spc="-1" strike="noStrike">
              <a:latin typeface="Arial"/>
            </a:endParaRPr>
          </a:p>
          <a:p>
            <a:pPr algn="ctr">
              <a:buNone/>
            </a:pPr>
            <a:r>
              <a:rPr b="0" lang="en-US" sz="1800" spc="-1" strike="noStrike">
                <a:latin typeface="Arial"/>
              </a:rPr>
              <a:t>(in other class)</a:t>
            </a:r>
            <a:endParaRPr b="0" lang="en-US" sz="1800" spc="-1" strike="noStrike">
              <a:latin typeface="Arial"/>
            </a:endParaRPr>
          </a:p>
          <a:p>
            <a:pPr algn="ctr">
              <a:buNone/>
            </a:pPr>
            <a:endParaRPr b="0" lang="en-US" sz="1800" spc="-1" strike="noStrike">
              <a:latin typeface="Arial"/>
            </a:endParaRPr>
          </a:p>
          <a:p>
            <a:pPr algn="ctr">
              <a:buNone/>
            </a:pPr>
            <a:r>
              <a:rPr b="0" lang="en-US" sz="1800" spc="-1" strike="noStrike">
                <a:latin typeface="Arial"/>
              </a:rPr>
              <a:t>know only public</a:t>
            </a:r>
            <a:endParaRPr b="0" lang="en-US" sz="1800" spc="-1" strike="noStrike">
              <a:latin typeface="Arial"/>
            </a:endParaRPr>
          </a:p>
          <a:p>
            <a:pPr algn="ctr">
              <a:buNone/>
            </a:pPr>
            <a:r>
              <a:rPr b="0" lang="en-US" sz="1800" spc="-1" strike="noStrike">
                <a:latin typeface="Arial"/>
              </a:rPr>
              <a:t>details about balloon</a:t>
            </a:r>
            <a:endParaRPr b="0" lang="en-US" sz="1800" spc="-1" strike="noStrike">
              <a:latin typeface="Arial"/>
            </a:endParaRPr>
          </a:p>
        </p:txBody>
      </p:sp>
      <p:sp>
        <p:nvSpPr>
          <p:cNvPr id="90" name=""/>
          <p:cNvSpPr/>
          <p:nvPr/>
        </p:nvSpPr>
        <p:spPr>
          <a:xfrm>
            <a:off x="3931920" y="2651760"/>
            <a:ext cx="3291840" cy="1645920"/>
          </a:xfrm>
          <a:custGeom>
            <a:avLst/>
            <a:gdLst/>
            <a:ahLst/>
            <a:rect l="0" t="0" r="r" b="b"/>
            <a:pathLst>
              <a:path w="9144" h="4572">
                <a:moveTo>
                  <a:pt x="9144" y="1684"/>
                </a:moveTo>
                <a:lnTo>
                  <a:pt x="0" y="0"/>
                </a:lnTo>
                <a:lnTo>
                  <a:pt x="0" y="4572"/>
                </a:lnTo>
                <a:lnTo>
                  <a:pt x="9144" y="1684"/>
                </a:lnTo>
                <a:close/>
              </a:path>
            </a:pathLst>
          </a:custGeom>
          <a:gradFill rotWithShape="0">
            <a:gsLst>
              <a:gs pos="0">
                <a:srgbClr val="ffffff"/>
              </a:gs>
              <a:gs pos="50000">
                <a:srgbClr val="99ccff"/>
              </a:gs>
              <a:gs pos="100000">
                <a:srgbClr val="ffffff"/>
              </a:gs>
            </a:gsLst>
            <a:lin ang="5400000"/>
          </a:gradFill>
          <a:ln w="0">
            <a:noFill/>
          </a:ln>
        </p:spPr>
      </p:sp>
      <p:sp>
        <p:nvSpPr>
          <p:cNvPr id="91" name=""/>
          <p:cNvSpPr/>
          <p:nvPr/>
        </p:nvSpPr>
        <p:spPr>
          <a:xfrm>
            <a:off x="1097280" y="2247120"/>
            <a:ext cx="1463040" cy="2194560"/>
          </a:xfrm>
          <a:prstGeom prst="ellipse">
            <a:avLst/>
          </a:prstGeom>
          <a:solidFill>
            <a:srgbClr val="008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92" name=""/>
          <p:cNvSpPr txBox="1"/>
          <p:nvPr/>
        </p:nvSpPr>
        <p:spPr>
          <a:xfrm>
            <a:off x="2651760" y="2744640"/>
            <a:ext cx="1258200" cy="1370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r>
              <a:rPr b="0" lang="en-US" sz="1800" spc="-1" strike="noStrike">
                <a:latin typeface="Arial"/>
              </a:rPr>
              <a:t>.getColor()</a:t>
            </a:r>
            <a:endParaRPr b="0" lang="en-US" sz="1800" spc="-1" strike="noStrike">
              <a:latin typeface="Arial"/>
            </a:endParaRPr>
          </a:p>
          <a:p>
            <a:endParaRPr b="0" lang="en-US" sz="1800" spc="-1" strike="noStrike">
              <a:latin typeface="Arial"/>
            </a:endParaRPr>
          </a:p>
          <a:p>
            <a:r>
              <a:rPr b="0" lang="en-US" sz="1800" spc="-1" strike="noStrike">
                <a:latin typeface="Arial"/>
              </a:rPr>
              <a:t>.drift()</a:t>
            </a:r>
            <a:endParaRPr b="0" lang="en-US" sz="1800" spc="-1" strike="noStrike">
              <a:latin typeface="Arial"/>
            </a:endParaRPr>
          </a:p>
          <a:p>
            <a:endParaRPr b="0" lang="en-US" sz="1800" spc="-1" strike="noStrike">
              <a:latin typeface="Arial"/>
            </a:endParaRPr>
          </a:p>
          <a:p>
            <a:r>
              <a:rPr b="0" lang="en-US" sz="1800" spc="-1" strike="noStrike">
                <a:latin typeface="Arial"/>
              </a:rPr>
              <a:t>.draw()</a:t>
            </a:r>
            <a:endParaRPr b="0" lang="en-US" sz="18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304920" y="76320"/>
            <a:ext cx="8686800" cy="1469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marL="216000" indent="-216000" algn="ctr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4400" spc="-1" strike="noStrike">
                <a:solidFill>
                  <a:srgbClr val="000000"/>
                </a:solidFill>
                <a:latin typeface="Arial"/>
              </a:rPr>
              <a:t>What is a Balloon?</a:t>
            </a:r>
            <a:endParaRPr b="0" lang="en-US" sz="4400" spc="-1" strike="noStrike">
              <a:latin typeface="Arial"/>
            </a:endParaRPr>
          </a:p>
        </p:txBody>
      </p:sp>
      <p:sp>
        <p:nvSpPr>
          <p:cNvPr id="54" name=""/>
          <p:cNvSpPr/>
          <p:nvPr/>
        </p:nvSpPr>
        <p:spPr>
          <a:xfrm>
            <a:off x="457200" y="1951560"/>
            <a:ext cx="8229600" cy="4525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title"/>
          </p:nvPr>
        </p:nvSpPr>
        <p:spPr>
          <a:xfrm>
            <a:off x="304920" y="76320"/>
            <a:ext cx="8686800" cy="1469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marL="216000" indent="-216000" algn="ctr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4400" spc="-1" strike="noStrike">
                <a:solidFill>
                  <a:srgbClr val="000000"/>
                </a:solidFill>
                <a:latin typeface="Arial"/>
              </a:rPr>
              <a:t>What is a Balloon? It Depends...</a:t>
            </a:r>
            <a:endParaRPr b="0" lang="en-US" sz="4400" spc="-1" strike="noStrike">
              <a:latin typeface="Arial"/>
            </a:endParaRPr>
          </a:p>
        </p:txBody>
      </p:sp>
      <p:sp>
        <p:nvSpPr>
          <p:cNvPr id="56" name=""/>
          <p:cNvSpPr/>
          <p:nvPr/>
        </p:nvSpPr>
        <p:spPr>
          <a:xfrm>
            <a:off x="457200" y="1951560"/>
            <a:ext cx="8229600" cy="4525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PlaceHolder 1"/>
          <p:cNvSpPr>
            <a:spLocks noGrp="1"/>
          </p:cNvSpPr>
          <p:nvPr>
            <p:ph type="title"/>
          </p:nvPr>
        </p:nvSpPr>
        <p:spPr>
          <a:xfrm>
            <a:off x="304920" y="76320"/>
            <a:ext cx="8686800" cy="1469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marL="216000" indent="-216000" algn="ctr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4400" spc="-1" strike="noStrike">
                <a:solidFill>
                  <a:srgbClr val="000000"/>
                </a:solidFill>
                <a:latin typeface="Arial"/>
              </a:rPr>
              <a:t>What is a Balloon? It Depends...</a:t>
            </a:r>
            <a:endParaRPr b="0" lang="en-US" sz="4400" spc="-1" strike="noStrike">
              <a:latin typeface="Arial"/>
            </a:endParaRPr>
          </a:p>
        </p:txBody>
      </p:sp>
      <p:sp>
        <p:nvSpPr>
          <p:cNvPr id="58" name=""/>
          <p:cNvSpPr/>
          <p:nvPr/>
        </p:nvSpPr>
        <p:spPr>
          <a:xfrm>
            <a:off x="457200" y="1951560"/>
            <a:ext cx="8229600" cy="4525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216000" indent="-216000">
              <a:spcBef>
                <a:spcPts val="598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i="1" lang="en-US" sz="3200" spc="-1" strike="noStrike">
                <a:solidFill>
                  <a:srgbClr val="000000"/>
                </a:solidFill>
                <a:latin typeface="Arial"/>
              </a:rPr>
              <a:t>Is it for a game app?</a:t>
            </a:r>
            <a:endParaRPr b="0" lang="en-US" sz="3200" spc="-1" strike="noStrike">
              <a:latin typeface="Arial"/>
            </a:endParaRPr>
          </a:p>
          <a:p>
            <a:pPr marL="216000" indent="-216000" algn="ctr">
              <a:spcBef>
                <a:spcPts val="598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endParaRPr b="0" lang="en-US" sz="3200" spc="-1" strike="noStrike">
              <a:latin typeface="Arial"/>
            </a:endParaRPr>
          </a:p>
          <a:p>
            <a:pPr marL="216000" indent="-216000">
              <a:spcBef>
                <a:spcPts val="598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endParaRPr b="0" lang="en-US" sz="3200" spc="-1" strike="noStrike">
              <a:latin typeface="Arial"/>
            </a:endParaRPr>
          </a:p>
          <a:p>
            <a:pPr marL="216000" indent="-216000">
              <a:spcBef>
                <a:spcPts val="598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endParaRPr b="0" lang="en-US" sz="3200" spc="-1" strike="noStrike">
              <a:latin typeface="Arial"/>
            </a:endParaRPr>
          </a:p>
          <a:p>
            <a:pPr marL="216000" indent="-216000">
              <a:spcBef>
                <a:spcPts val="598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endParaRPr b="0" lang="en-US" sz="3200" spc="-1" strike="noStrike">
              <a:latin typeface="Arial"/>
            </a:endParaRPr>
          </a:p>
          <a:p>
            <a:r>
              <a:rPr b="0" i="1" lang="en-US" sz="3200" spc="-1" strike="noStrike">
                <a:solidFill>
                  <a:srgbClr val="000000"/>
                </a:solidFill>
                <a:latin typeface="Arial"/>
              </a:rPr>
              <a:t>Is it for bookstore inventory app?</a:t>
            </a:r>
            <a:endParaRPr b="0" lang="en-US" sz="32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PlaceHolder 1"/>
          <p:cNvSpPr>
            <a:spLocks noGrp="1"/>
          </p:cNvSpPr>
          <p:nvPr>
            <p:ph type="title"/>
          </p:nvPr>
        </p:nvSpPr>
        <p:spPr>
          <a:xfrm>
            <a:off x="304920" y="76320"/>
            <a:ext cx="8686800" cy="1469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marL="216000" indent="-216000" algn="ctr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4400" spc="-1" strike="noStrike">
                <a:solidFill>
                  <a:srgbClr val="000000"/>
                </a:solidFill>
                <a:latin typeface="Arial"/>
              </a:rPr>
              <a:t>What is a Balloon? It Depends...</a:t>
            </a:r>
            <a:endParaRPr b="0" lang="en-US" sz="4400" spc="-1" strike="noStrike">
              <a:latin typeface="Arial"/>
            </a:endParaRPr>
          </a:p>
        </p:txBody>
      </p:sp>
      <p:sp>
        <p:nvSpPr>
          <p:cNvPr id="60" name=""/>
          <p:cNvSpPr/>
          <p:nvPr/>
        </p:nvSpPr>
        <p:spPr>
          <a:xfrm>
            <a:off x="457200" y="1951560"/>
            <a:ext cx="9966960" cy="4525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216000" indent="-216000">
              <a:spcBef>
                <a:spcPts val="598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i="1" lang="en-US" sz="3200" spc="-1" strike="noStrike">
                <a:solidFill>
                  <a:srgbClr val="000000"/>
                </a:solidFill>
                <a:latin typeface="Arial"/>
              </a:rPr>
              <a:t>Is it for a game app? If so, a balloon has:</a:t>
            </a:r>
            <a:endParaRPr b="0" lang="en-US" sz="3200" spc="-1" strike="noStrike">
              <a:latin typeface="Arial"/>
            </a:endParaRPr>
          </a:p>
          <a:p>
            <a:pPr marL="896760">
              <a:spcBef>
                <a:spcPts val="598"/>
              </a:spcBef>
              <a:buClr>
                <a:srgbClr val="000000"/>
              </a:buClr>
              <a:buSzPct val="45000"/>
              <a:buFont typeface="Wingdings" charset="2"/>
              <a:buChar char=""/>
            </a:pPr>
            <a:r>
              <a:rPr b="0" i="1" lang="en-US" sz="3200" spc="-1" strike="noStrike">
                <a:solidFill>
                  <a:srgbClr val="000000"/>
                </a:solidFill>
                <a:latin typeface="Arial"/>
              </a:rPr>
              <a:t>color</a:t>
            </a:r>
            <a:endParaRPr b="0" lang="en-US" sz="3200" spc="-1" strike="noStrike">
              <a:latin typeface="Arial"/>
            </a:endParaRPr>
          </a:p>
          <a:p>
            <a:pPr marL="896760">
              <a:spcBef>
                <a:spcPts val="598"/>
              </a:spcBef>
              <a:buClr>
                <a:srgbClr val="000000"/>
              </a:buClr>
              <a:buSzPct val="45000"/>
              <a:buFont typeface="Wingdings" charset="2"/>
              <a:buChar char=""/>
            </a:pPr>
            <a:r>
              <a:rPr b="0" i="1" lang="en-US" sz="3200" spc="-1" strike="noStrike">
                <a:solidFill>
                  <a:srgbClr val="000000"/>
                </a:solidFill>
                <a:latin typeface="Arial"/>
              </a:rPr>
              <a:t>size</a:t>
            </a:r>
            <a:endParaRPr b="0" lang="en-US" sz="3200" spc="-1" strike="noStrike">
              <a:latin typeface="Arial"/>
            </a:endParaRPr>
          </a:p>
          <a:p>
            <a:pPr marL="896760">
              <a:spcBef>
                <a:spcPts val="598"/>
              </a:spcBef>
              <a:buClr>
                <a:srgbClr val="000000"/>
              </a:buClr>
              <a:buSzPct val="45000"/>
              <a:buFont typeface="Wingdings" charset="2"/>
              <a:buChar char=""/>
            </a:pPr>
            <a:r>
              <a:rPr b="0" i="1" lang="en-US" sz="3200" spc="-1" strike="noStrike">
                <a:solidFill>
                  <a:srgbClr val="000000"/>
                </a:solidFill>
                <a:latin typeface="Arial"/>
              </a:rPr>
              <a:t>position on screen</a:t>
            </a:r>
            <a:endParaRPr b="0" lang="en-US" sz="3200" spc="-1" strike="noStrike">
              <a:latin typeface="Arial"/>
            </a:endParaRPr>
          </a:p>
          <a:p>
            <a:pPr marL="3138120">
              <a:spcBef>
                <a:spcPts val="598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endParaRPr b="0" lang="en-US" sz="3200" spc="-1" strike="noStrike">
              <a:latin typeface="Arial"/>
            </a:endParaRPr>
          </a:p>
          <a:p>
            <a:endParaRPr b="0" lang="en-US" sz="32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PlaceHolder 1"/>
          <p:cNvSpPr>
            <a:spLocks noGrp="1"/>
          </p:cNvSpPr>
          <p:nvPr>
            <p:ph type="title"/>
          </p:nvPr>
        </p:nvSpPr>
        <p:spPr>
          <a:xfrm>
            <a:off x="304920" y="76320"/>
            <a:ext cx="8686800" cy="1469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marL="216000" indent="-216000" algn="ctr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4400" spc="-1" strike="noStrike">
                <a:solidFill>
                  <a:srgbClr val="000000"/>
                </a:solidFill>
                <a:latin typeface="Arial"/>
              </a:rPr>
              <a:t>What is a Balloon? It Depends...</a:t>
            </a:r>
            <a:endParaRPr b="0" lang="en-US" sz="4400" spc="-1" strike="noStrike">
              <a:latin typeface="Arial"/>
            </a:endParaRPr>
          </a:p>
        </p:txBody>
      </p:sp>
      <p:sp>
        <p:nvSpPr>
          <p:cNvPr id="62" name=""/>
          <p:cNvSpPr/>
          <p:nvPr/>
        </p:nvSpPr>
        <p:spPr>
          <a:xfrm>
            <a:off x="457200" y="1951560"/>
            <a:ext cx="9966960" cy="4525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216000" indent="-216000">
              <a:spcBef>
                <a:spcPts val="598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i="1" lang="en-US" sz="3200" spc="-1" strike="noStrike">
                <a:solidFill>
                  <a:srgbClr val="000000"/>
                </a:solidFill>
                <a:latin typeface="Arial"/>
              </a:rPr>
              <a:t>Is it for a game app? If so, a balloon has:</a:t>
            </a:r>
            <a:endParaRPr b="0" lang="en-US" sz="3200" spc="-1" strike="noStrike">
              <a:latin typeface="Arial"/>
            </a:endParaRPr>
          </a:p>
          <a:p>
            <a:pPr marL="896760">
              <a:spcBef>
                <a:spcPts val="598"/>
              </a:spcBef>
              <a:buClr>
                <a:srgbClr val="000000"/>
              </a:buClr>
              <a:buSzPct val="45000"/>
              <a:buFont typeface="Wingdings" charset="2"/>
              <a:buChar char=""/>
            </a:pPr>
            <a:r>
              <a:rPr b="0" i="1" lang="en-US" sz="3200" spc="-1" strike="noStrike">
                <a:solidFill>
                  <a:srgbClr val="000000"/>
                </a:solidFill>
                <a:latin typeface="Arial"/>
              </a:rPr>
              <a:t>color</a:t>
            </a:r>
            <a:endParaRPr b="0" lang="en-US" sz="3200" spc="-1" strike="noStrike">
              <a:latin typeface="Arial"/>
            </a:endParaRPr>
          </a:p>
          <a:p>
            <a:pPr marL="896760">
              <a:spcBef>
                <a:spcPts val="598"/>
              </a:spcBef>
              <a:buClr>
                <a:srgbClr val="000000"/>
              </a:buClr>
              <a:buSzPct val="45000"/>
              <a:buFont typeface="Wingdings" charset="2"/>
              <a:buChar char=""/>
            </a:pPr>
            <a:r>
              <a:rPr b="0" i="1" lang="en-US" sz="3200" spc="-1" strike="noStrike">
                <a:solidFill>
                  <a:srgbClr val="000000"/>
                </a:solidFill>
                <a:latin typeface="Arial"/>
              </a:rPr>
              <a:t>size</a:t>
            </a:r>
            <a:endParaRPr b="0" lang="en-US" sz="3200" spc="-1" strike="noStrike">
              <a:latin typeface="Arial"/>
            </a:endParaRPr>
          </a:p>
          <a:p>
            <a:pPr marL="896760">
              <a:spcBef>
                <a:spcPts val="598"/>
              </a:spcBef>
              <a:buClr>
                <a:srgbClr val="000000"/>
              </a:buClr>
              <a:buSzPct val="45000"/>
              <a:buFont typeface="Wingdings" charset="2"/>
              <a:buChar char=""/>
            </a:pPr>
            <a:r>
              <a:rPr b="0" i="1" lang="en-US" sz="3200" spc="-1" strike="noStrike">
                <a:solidFill>
                  <a:srgbClr val="000000"/>
                </a:solidFill>
                <a:latin typeface="Arial"/>
              </a:rPr>
              <a:t>position on screen</a:t>
            </a:r>
            <a:endParaRPr b="0" lang="en-US" sz="3200" spc="-1" strike="noStrike">
              <a:latin typeface="Arial"/>
            </a:endParaRPr>
          </a:p>
          <a:p>
            <a:pPr marL="3138120">
              <a:spcBef>
                <a:spcPts val="598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endParaRPr b="0" lang="en-US" sz="3200" spc="-1" strike="noStrike">
              <a:latin typeface="Arial"/>
            </a:endParaRPr>
          </a:p>
          <a:p>
            <a:r>
              <a:rPr b="0" i="1" lang="en-US" sz="3200" spc="-1" strike="noStrike">
                <a:solidFill>
                  <a:srgbClr val="000000"/>
                </a:solidFill>
                <a:latin typeface="Arial"/>
              </a:rPr>
              <a:t>Is it for bookstore inventory app? If so, a balloon has:</a:t>
            </a:r>
            <a:endParaRPr b="0" lang="en-US" sz="3200" spc="-1" strike="noStrike">
              <a:latin typeface="Arial"/>
            </a:endParaRPr>
          </a:p>
          <a:p>
            <a:pPr marL="896760">
              <a:spcBef>
                <a:spcPts val="598"/>
              </a:spcBef>
              <a:buClr>
                <a:srgbClr val="000000"/>
              </a:buClr>
              <a:buSzPct val="45000"/>
              <a:buFont typeface="Wingdings" charset="2"/>
              <a:buChar char=""/>
            </a:pPr>
            <a:r>
              <a:rPr b="0" i="1" lang="en-US" sz="3200" spc="-1" strike="noStrike">
                <a:solidFill>
                  <a:srgbClr val="000000"/>
                </a:solidFill>
                <a:latin typeface="Arial"/>
              </a:rPr>
              <a:t>price</a:t>
            </a:r>
            <a:endParaRPr b="0" lang="en-US" sz="3200" spc="-1" strike="noStrike">
              <a:latin typeface="Arial"/>
            </a:endParaRPr>
          </a:p>
          <a:p>
            <a:pPr marL="896760">
              <a:spcBef>
                <a:spcPts val="598"/>
              </a:spcBef>
              <a:buClr>
                <a:srgbClr val="000000"/>
              </a:buClr>
              <a:buSzPct val="45000"/>
              <a:buFont typeface="Wingdings" charset="2"/>
              <a:buChar char=""/>
            </a:pPr>
            <a:r>
              <a:rPr b="0" i="1" lang="en-US" sz="3200" spc="-1" strike="noStrike">
                <a:solidFill>
                  <a:srgbClr val="000000"/>
                </a:solidFill>
                <a:latin typeface="Arial"/>
              </a:rPr>
              <a:t>manufacturer</a:t>
            </a:r>
            <a:endParaRPr b="0" lang="en-US" sz="3200" spc="-1" strike="noStrike">
              <a:latin typeface="Arial"/>
            </a:endParaRPr>
          </a:p>
          <a:p>
            <a:pPr marL="896760">
              <a:spcBef>
                <a:spcPts val="598"/>
              </a:spcBef>
              <a:buClr>
                <a:srgbClr val="000000"/>
              </a:buClr>
              <a:buSzPct val="45000"/>
              <a:buFont typeface="Wingdings" charset="2"/>
              <a:buChar char=""/>
            </a:pPr>
            <a:r>
              <a:rPr b="0" i="1" lang="en-US" sz="3200" spc="-1" strike="noStrike">
                <a:solidFill>
                  <a:srgbClr val="000000"/>
                </a:solidFill>
                <a:latin typeface="Arial"/>
              </a:rPr>
              <a:t>shelf number</a:t>
            </a:r>
            <a:endParaRPr b="0" lang="en-US" sz="32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"/>
          <p:cNvSpPr/>
          <p:nvPr/>
        </p:nvSpPr>
        <p:spPr>
          <a:xfrm>
            <a:off x="274320" y="274320"/>
            <a:ext cx="5852160" cy="4525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r>
              <a:rPr b="0" i="1" lang="en-US" sz="2200" spc="-1" strike="noStrike">
                <a:solidFill>
                  <a:srgbClr val="000000"/>
                </a:solidFill>
                <a:latin typeface="Arial"/>
              </a:rPr>
              <a:t>Description of a Balloon:</a:t>
            </a:r>
            <a:endParaRPr b="0" lang="en-US" sz="2200" spc="-1" strike="noStrike">
              <a:latin typeface="Arial"/>
            </a:endParaRPr>
          </a:p>
          <a:p>
            <a:endParaRPr b="0" lang="en-US" sz="2200" spc="-1" strike="noStrike">
              <a:latin typeface="Arial"/>
            </a:endParaRPr>
          </a:p>
          <a:p>
            <a:r>
              <a:rPr b="0" lang="en-US" sz="2200" spc="-1" strike="noStrike">
                <a:solidFill>
                  <a:srgbClr val="008000"/>
                </a:solidFill>
                <a:latin typeface="Arial"/>
              </a:rPr>
              <a:t> </a:t>
            </a:r>
            <a:endParaRPr b="0" lang="en-US" sz="2200" spc="-1" strike="noStrike">
              <a:latin typeface="Arial"/>
            </a:endParaRPr>
          </a:p>
          <a:p>
            <a:pPr marL="896760">
              <a:spcBef>
                <a:spcPts val="598"/>
              </a:spcBef>
              <a:buClr>
                <a:srgbClr val="000000"/>
              </a:buClr>
              <a:buSzPct val="45000"/>
              <a:buFont typeface="Wingdings" charset="2"/>
              <a:buChar char=""/>
            </a:pPr>
            <a:endParaRPr b="0" lang="en-US" sz="2200" spc="-1" strike="noStrike">
              <a:latin typeface="Arial"/>
            </a:endParaRPr>
          </a:p>
          <a:p>
            <a:pPr marL="896760">
              <a:spcBef>
                <a:spcPts val="598"/>
              </a:spcBef>
              <a:buClr>
                <a:srgbClr val="000000"/>
              </a:buClr>
              <a:buSzPct val="45000"/>
              <a:buFont typeface="Wingdings" charset="2"/>
              <a:buChar char=""/>
            </a:pPr>
            <a:endParaRPr b="0" lang="en-US" sz="2200" spc="-1" strike="noStrike">
              <a:latin typeface="Arial"/>
            </a:endParaRPr>
          </a:p>
          <a:p>
            <a:pPr marL="896760">
              <a:spcBef>
                <a:spcPts val="598"/>
              </a:spcBef>
              <a:buClr>
                <a:srgbClr val="000000"/>
              </a:buClr>
              <a:buSzPct val="45000"/>
              <a:buFont typeface="Wingdings" charset="2"/>
              <a:buChar char=""/>
            </a:pPr>
            <a:endParaRPr b="0" lang="en-US" sz="2200" spc="-1" strike="noStrike">
              <a:latin typeface="Arial"/>
            </a:endParaRPr>
          </a:p>
          <a:p>
            <a:pPr marL="896760">
              <a:spcBef>
                <a:spcPts val="598"/>
              </a:spcBef>
              <a:buClr>
                <a:srgbClr val="000000"/>
              </a:buClr>
              <a:buSzPct val="45000"/>
              <a:buFont typeface="Wingdings" charset="2"/>
              <a:buChar char=""/>
            </a:pPr>
            <a:endParaRPr b="0" lang="en-US" sz="2200" spc="-1" strike="noStrike">
              <a:latin typeface="Arial"/>
            </a:endParaRPr>
          </a:p>
          <a:p>
            <a:r>
              <a:rPr b="0" lang="en-US" sz="2200" spc="-1" strike="noStrike">
                <a:solidFill>
                  <a:srgbClr val="008000"/>
                </a:solidFill>
                <a:latin typeface="Arial"/>
              </a:rPr>
              <a:t> </a:t>
            </a:r>
            <a:endParaRPr b="0" lang="en-US" sz="2200" spc="-1" strike="noStrike">
              <a:latin typeface="Arial"/>
            </a:endParaRPr>
          </a:p>
          <a:p>
            <a:pPr marL="896760">
              <a:spcBef>
                <a:spcPts val="598"/>
              </a:spcBef>
              <a:buClr>
                <a:srgbClr val="000000"/>
              </a:buClr>
              <a:buSzPct val="45000"/>
              <a:buFont typeface="Wingdings" charset="2"/>
              <a:buChar char=""/>
            </a:pPr>
            <a:r>
              <a:rPr b="0" i="1" lang="en-US" sz="2200" spc="-1" strike="noStrike">
                <a:latin typeface="Arial"/>
              </a:rPr>
              <a:t> </a:t>
            </a:r>
            <a:endParaRPr b="0" lang="en-US" sz="2200" spc="-1" strike="noStrike">
              <a:latin typeface="Arial"/>
            </a:endParaRPr>
          </a:p>
          <a:p>
            <a:endParaRPr b="0" lang="en-US" sz="2200" spc="-1" strike="noStrike">
              <a:latin typeface="Arial"/>
            </a:endParaRPr>
          </a:p>
          <a:p>
            <a:r>
              <a:rPr b="0" lang="en-US" sz="2200" spc="-1" strike="noStrike">
                <a:solidFill>
                  <a:srgbClr val="008000"/>
                </a:solidFill>
                <a:latin typeface="Arial"/>
              </a:rPr>
              <a:t> </a:t>
            </a:r>
            <a:endParaRPr b="0" lang="en-US" sz="2200" spc="-1" strike="noStrike">
              <a:latin typeface="Arial"/>
            </a:endParaRPr>
          </a:p>
          <a:p>
            <a:pPr marL="896760">
              <a:spcBef>
                <a:spcPts val="598"/>
              </a:spcBef>
              <a:buClr>
                <a:srgbClr val="000000"/>
              </a:buClr>
              <a:buSzPct val="45000"/>
              <a:buFont typeface="Wingdings" charset="2"/>
              <a:buChar char=""/>
            </a:pPr>
            <a:endParaRPr b="0" lang="en-US" sz="2200" spc="-1" strike="noStrike">
              <a:latin typeface="Arial"/>
            </a:endParaRPr>
          </a:p>
          <a:p>
            <a:pPr marL="896760">
              <a:spcBef>
                <a:spcPts val="598"/>
              </a:spcBef>
              <a:buClr>
                <a:srgbClr val="000000"/>
              </a:buClr>
              <a:buSzPct val="45000"/>
              <a:buFont typeface="Wingdings" charset="2"/>
              <a:buChar char=""/>
            </a:pPr>
            <a:endParaRPr b="0" lang="en-US" sz="2200" spc="-1" strike="noStrike">
              <a:latin typeface="Arial"/>
            </a:endParaRPr>
          </a:p>
          <a:p>
            <a:pPr marL="896760">
              <a:spcBef>
                <a:spcPts val="598"/>
              </a:spcBef>
              <a:buClr>
                <a:srgbClr val="000000"/>
              </a:buClr>
              <a:buSzPct val="45000"/>
              <a:buFont typeface="Wingdings" charset="2"/>
              <a:buChar char=""/>
            </a:pPr>
            <a:endParaRPr b="0" lang="en-US" sz="2200" spc="-1" strike="noStrike">
              <a:latin typeface="Arial"/>
            </a:endParaRPr>
          </a:p>
          <a:p>
            <a:endParaRPr b="0" lang="en-US" sz="2200" spc="-1" strike="noStrike">
              <a:latin typeface="Arial"/>
            </a:endParaRPr>
          </a:p>
          <a:p>
            <a:r>
              <a:rPr b="0" i="1" lang="en-US" sz="2200" spc="-1" strike="noStrike">
                <a:solidFill>
                  <a:srgbClr val="000000"/>
                </a:solidFill>
                <a:latin typeface="Arial"/>
              </a:rPr>
              <a:t>done</a:t>
            </a:r>
            <a:endParaRPr b="0" lang="en-US" sz="2200" spc="-1" strike="noStrike">
              <a:latin typeface="Arial"/>
            </a:endParaRPr>
          </a:p>
        </p:txBody>
      </p:sp>
      <p:sp>
        <p:nvSpPr>
          <p:cNvPr id="64" name=""/>
          <p:cNvSpPr/>
          <p:nvPr/>
        </p:nvSpPr>
        <p:spPr>
          <a:xfrm>
            <a:off x="5270400" y="274320"/>
            <a:ext cx="4832640" cy="4525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r>
              <a:rPr b="0" lang="en-US" sz="2200" spc="-1" strike="noStrike">
                <a:solidFill>
                  <a:srgbClr val="00b8ff"/>
                </a:solidFill>
                <a:latin typeface="Ubuntu Mono"/>
              </a:rPr>
              <a:t>public</a:t>
            </a:r>
            <a:r>
              <a:rPr b="0" lang="en-US" sz="2200" spc="-1" strike="noStrike">
                <a:solidFill>
                  <a:srgbClr val="000000"/>
                </a:solidFill>
                <a:latin typeface="Ubuntu Mono"/>
              </a:rPr>
              <a:t> </a:t>
            </a:r>
            <a:r>
              <a:rPr b="0" lang="en-US" sz="2200" spc="-1" strike="noStrike">
                <a:solidFill>
                  <a:srgbClr val="00b8ff"/>
                </a:solidFill>
                <a:latin typeface="Ubuntu Mono"/>
              </a:rPr>
              <a:t>class</a:t>
            </a:r>
            <a:r>
              <a:rPr b="0" lang="en-US" sz="2200" spc="-1" strike="noStrike">
                <a:solidFill>
                  <a:srgbClr val="800080"/>
                </a:solidFill>
                <a:latin typeface="Ubuntu Mono"/>
              </a:rPr>
              <a:t> Balloon</a:t>
            </a:r>
            <a:endParaRPr b="0" lang="en-US" sz="2200" spc="-1" strike="noStrike">
              <a:latin typeface="Arial"/>
            </a:endParaRPr>
          </a:p>
          <a:p>
            <a:r>
              <a:rPr b="0" lang="en-US" sz="2200" spc="-1" strike="noStrike">
                <a:solidFill>
                  <a:srgbClr val="000000"/>
                </a:solidFill>
                <a:latin typeface="Ubuntu Mono"/>
              </a:rPr>
              <a:t>{</a:t>
            </a:r>
            <a:endParaRPr b="0" lang="en-US" sz="2200" spc="-1" strike="noStrike">
              <a:latin typeface="Arial"/>
            </a:endParaRPr>
          </a:p>
          <a:p>
            <a:r>
              <a:rPr b="0" lang="en-US" sz="2200" spc="-1" strike="noStrike">
                <a:latin typeface="Ubuntu Mono"/>
              </a:rPr>
              <a:t> </a:t>
            </a:r>
            <a:endParaRPr b="0" lang="en-US" sz="2200" spc="-1" strike="noStrike">
              <a:latin typeface="Arial"/>
            </a:endParaRPr>
          </a:p>
          <a:p>
            <a:r>
              <a:rPr b="0" lang="en-US" sz="2200" spc="-1" strike="noStrike">
                <a:solidFill>
                  <a:srgbClr val="000000"/>
                </a:solidFill>
                <a:latin typeface="Ubuntu Mono"/>
              </a:rPr>
              <a:t> </a:t>
            </a:r>
            <a:endParaRPr b="0" lang="en-US" sz="2200" spc="-1" strike="noStrike">
              <a:latin typeface="Arial"/>
            </a:endParaRPr>
          </a:p>
          <a:p>
            <a:r>
              <a:rPr b="0" lang="en-US" sz="2200" spc="-1" strike="noStrike">
                <a:solidFill>
                  <a:srgbClr val="000000"/>
                </a:solidFill>
                <a:latin typeface="Ubuntu Mono"/>
              </a:rPr>
              <a:t> </a:t>
            </a:r>
            <a:endParaRPr b="0" lang="en-US" sz="2200" spc="-1" strike="noStrike">
              <a:latin typeface="Arial"/>
            </a:endParaRPr>
          </a:p>
          <a:p>
            <a:r>
              <a:rPr b="0" lang="en-US" sz="2200" spc="-1" strike="noStrike">
                <a:solidFill>
                  <a:srgbClr val="000000"/>
                </a:solidFill>
                <a:latin typeface="Ubuntu Mono"/>
              </a:rPr>
              <a:t> </a:t>
            </a:r>
            <a:endParaRPr b="0" lang="en-US" sz="2200" spc="-1" strike="noStrike">
              <a:latin typeface="Arial"/>
            </a:endParaRPr>
          </a:p>
          <a:p>
            <a:endParaRPr b="0" lang="en-US" sz="2200" spc="-1" strike="noStrike">
              <a:latin typeface="Arial"/>
            </a:endParaRPr>
          </a:p>
          <a:p>
            <a:r>
              <a:rPr b="0" lang="en-US" sz="2200" spc="-1" strike="noStrike">
                <a:latin typeface="Ubuntu Mono"/>
              </a:rPr>
              <a:t> </a:t>
            </a:r>
            <a:endParaRPr b="0" lang="en-US" sz="2200" spc="-1" strike="noStrike">
              <a:latin typeface="Arial"/>
            </a:endParaRPr>
          </a:p>
          <a:p>
            <a:r>
              <a:rPr b="0" lang="en-US" sz="2200" spc="-1" strike="noStrike">
                <a:solidFill>
                  <a:srgbClr val="000000"/>
                </a:solidFill>
                <a:latin typeface="Ubuntu Mono"/>
              </a:rPr>
              <a:t> </a:t>
            </a:r>
            <a:endParaRPr b="0" lang="en-US" sz="2200" spc="-1" strike="noStrike">
              <a:latin typeface="Arial"/>
            </a:endParaRPr>
          </a:p>
          <a:p>
            <a:endParaRPr b="0" lang="en-US" sz="2200" spc="-1" strike="noStrike">
              <a:latin typeface="Arial"/>
            </a:endParaRPr>
          </a:p>
          <a:p>
            <a:r>
              <a:rPr b="0" lang="en-US" sz="2200" spc="-1" strike="noStrike">
                <a:latin typeface="Ubuntu Mono"/>
              </a:rPr>
              <a:t> </a:t>
            </a:r>
            <a:endParaRPr b="0" lang="en-US" sz="2200" spc="-1" strike="noStrike">
              <a:latin typeface="Arial"/>
            </a:endParaRPr>
          </a:p>
          <a:p>
            <a:r>
              <a:rPr b="0" lang="en-US" sz="2200" spc="-1" strike="noStrike">
                <a:solidFill>
                  <a:srgbClr val="000000"/>
                </a:solidFill>
                <a:latin typeface="Ubuntu Mono"/>
              </a:rPr>
              <a:t> </a:t>
            </a:r>
            <a:endParaRPr b="0" lang="en-US" sz="2200" spc="-1" strike="noStrike">
              <a:latin typeface="Arial"/>
            </a:endParaRPr>
          </a:p>
          <a:p>
            <a:r>
              <a:rPr b="0" lang="en-US" sz="2200" spc="-1" strike="noStrike">
                <a:solidFill>
                  <a:srgbClr val="000000"/>
                </a:solidFill>
                <a:latin typeface="Ubuntu Mono"/>
              </a:rPr>
              <a:t> </a:t>
            </a:r>
            <a:endParaRPr b="0" lang="en-US" sz="2200" spc="-1" strike="noStrike">
              <a:latin typeface="Arial"/>
            </a:endParaRPr>
          </a:p>
          <a:p>
            <a:r>
              <a:rPr b="0" lang="en-US" sz="2200" spc="-1" strike="noStrike">
                <a:solidFill>
                  <a:srgbClr val="000000"/>
                </a:solidFill>
                <a:latin typeface="Ubuntu Mono"/>
              </a:rPr>
              <a:t> </a:t>
            </a:r>
            <a:endParaRPr b="0" lang="en-US" sz="2200" spc="-1" strike="noStrike">
              <a:latin typeface="Arial"/>
            </a:endParaRPr>
          </a:p>
          <a:p>
            <a:endParaRPr b="0" lang="en-US" sz="2200" spc="-1" strike="noStrike">
              <a:latin typeface="Arial"/>
            </a:endParaRPr>
          </a:p>
          <a:p>
            <a:r>
              <a:rPr b="0" lang="en-US" sz="2200" spc="-1" strike="noStrike">
                <a:solidFill>
                  <a:srgbClr val="000000"/>
                </a:solidFill>
                <a:latin typeface="Ubuntu Mono"/>
              </a:rPr>
              <a:t>}</a:t>
            </a:r>
            <a:endParaRPr b="0" lang="en-US" sz="22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"/>
          <p:cNvSpPr/>
          <p:nvPr/>
        </p:nvSpPr>
        <p:spPr>
          <a:xfrm>
            <a:off x="274320" y="274320"/>
            <a:ext cx="5852160" cy="4525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r>
              <a:rPr b="0" i="1" lang="en-US" sz="2200" spc="-1" strike="noStrike">
                <a:solidFill>
                  <a:srgbClr val="000000"/>
                </a:solidFill>
                <a:latin typeface="Arial"/>
              </a:rPr>
              <a:t>Description of a Balloon:</a:t>
            </a:r>
            <a:endParaRPr b="0" lang="en-US" sz="2200" spc="-1" strike="noStrike">
              <a:latin typeface="Arial"/>
            </a:endParaRPr>
          </a:p>
          <a:p>
            <a:endParaRPr b="0" lang="en-US" sz="2200" spc="-1" strike="noStrike">
              <a:latin typeface="Arial"/>
            </a:endParaRPr>
          </a:p>
          <a:p>
            <a:r>
              <a:rPr b="0" lang="en-US" sz="2200" spc="-1" strike="noStrike">
                <a:solidFill>
                  <a:srgbClr val="008000"/>
                </a:solidFill>
                <a:latin typeface="Arial"/>
              </a:rPr>
              <a:t>(1) </a:t>
            </a:r>
            <a:r>
              <a:rPr b="0" i="1" lang="en-US" sz="2200" spc="-1" strike="noStrike">
                <a:solidFill>
                  <a:srgbClr val="008000"/>
                </a:solidFill>
                <a:latin typeface="Arial"/>
              </a:rPr>
              <a:t>balloon’s features are:</a:t>
            </a:r>
            <a:endParaRPr b="0" lang="en-US" sz="2200" spc="-1" strike="noStrike">
              <a:latin typeface="Arial"/>
            </a:endParaRPr>
          </a:p>
          <a:p>
            <a:pPr marL="896760">
              <a:spcBef>
                <a:spcPts val="598"/>
              </a:spcBef>
              <a:buClr>
                <a:srgbClr val="000000"/>
              </a:buClr>
              <a:buSzPct val="45000"/>
              <a:buFont typeface="Wingdings" charset="2"/>
              <a:buChar char=""/>
            </a:pPr>
            <a:r>
              <a:rPr b="0" i="1" lang="en-US" sz="2200" spc="-1" strike="noStrike">
                <a:solidFill>
                  <a:srgbClr val="000000"/>
                </a:solidFill>
                <a:latin typeface="Arial"/>
              </a:rPr>
              <a:t>color</a:t>
            </a:r>
            <a:endParaRPr b="0" lang="en-US" sz="2200" spc="-1" strike="noStrike">
              <a:latin typeface="Arial"/>
            </a:endParaRPr>
          </a:p>
          <a:p>
            <a:pPr marL="896760">
              <a:spcBef>
                <a:spcPts val="598"/>
              </a:spcBef>
              <a:buClr>
                <a:srgbClr val="000000"/>
              </a:buClr>
              <a:buSzPct val="45000"/>
              <a:buFont typeface="Wingdings" charset="2"/>
              <a:buChar char=""/>
            </a:pPr>
            <a:r>
              <a:rPr b="0" i="1" lang="en-US" sz="2200" spc="-1" strike="noStrike">
                <a:solidFill>
                  <a:srgbClr val="000000"/>
                </a:solidFill>
                <a:latin typeface="Arial"/>
              </a:rPr>
              <a:t>size</a:t>
            </a:r>
            <a:endParaRPr b="0" lang="en-US" sz="2200" spc="-1" strike="noStrike">
              <a:latin typeface="Arial"/>
            </a:endParaRPr>
          </a:p>
          <a:p>
            <a:pPr marL="896760">
              <a:spcBef>
                <a:spcPts val="598"/>
              </a:spcBef>
              <a:buClr>
                <a:srgbClr val="000000"/>
              </a:buClr>
              <a:buSzPct val="45000"/>
              <a:buFont typeface="Wingdings" charset="2"/>
              <a:buChar char=""/>
            </a:pPr>
            <a:r>
              <a:rPr b="0" i="1" lang="en-US" sz="2200" spc="-1" strike="noStrike">
                <a:solidFill>
                  <a:srgbClr val="000000"/>
                </a:solidFill>
                <a:latin typeface="Arial"/>
              </a:rPr>
              <a:t>position on screen</a:t>
            </a:r>
            <a:endParaRPr b="0" lang="en-US" sz="2200" spc="-1" strike="noStrike">
              <a:latin typeface="Arial"/>
            </a:endParaRPr>
          </a:p>
          <a:p>
            <a:pPr marL="896760">
              <a:spcBef>
                <a:spcPts val="598"/>
              </a:spcBef>
              <a:buClr>
                <a:srgbClr val="000000"/>
              </a:buClr>
              <a:buSzPct val="45000"/>
              <a:buFont typeface="Wingdings" charset="2"/>
              <a:buChar char=""/>
            </a:pPr>
            <a:endParaRPr b="0" lang="en-US" sz="2200" spc="-1" strike="noStrike">
              <a:latin typeface="Arial"/>
            </a:endParaRPr>
          </a:p>
          <a:p>
            <a:r>
              <a:rPr b="0" lang="en-US" sz="2200" spc="-1" strike="noStrike">
                <a:solidFill>
                  <a:srgbClr val="008000"/>
                </a:solidFill>
                <a:latin typeface="Arial"/>
              </a:rPr>
              <a:t> </a:t>
            </a:r>
            <a:endParaRPr b="0" lang="en-US" sz="2200" spc="-1" strike="noStrike">
              <a:latin typeface="Arial"/>
            </a:endParaRPr>
          </a:p>
          <a:p>
            <a:pPr marL="896760">
              <a:spcBef>
                <a:spcPts val="598"/>
              </a:spcBef>
              <a:buClr>
                <a:srgbClr val="000000"/>
              </a:buClr>
              <a:buSzPct val="45000"/>
              <a:buFont typeface="Wingdings" charset="2"/>
              <a:buChar char=""/>
            </a:pPr>
            <a:r>
              <a:rPr b="0" i="1" lang="en-US" sz="2200" spc="-1" strike="noStrike">
                <a:latin typeface="Arial"/>
              </a:rPr>
              <a:t> </a:t>
            </a:r>
            <a:endParaRPr b="0" lang="en-US" sz="2200" spc="-1" strike="noStrike">
              <a:latin typeface="Arial"/>
            </a:endParaRPr>
          </a:p>
          <a:p>
            <a:endParaRPr b="0" lang="en-US" sz="2200" spc="-1" strike="noStrike">
              <a:latin typeface="Arial"/>
            </a:endParaRPr>
          </a:p>
          <a:p>
            <a:r>
              <a:rPr b="0" lang="en-US" sz="2200" spc="-1" strike="noStrike">
                <a:solidFill>
                  <a:srgbClr val="008000"/>
                </a:solidFill>
                <a:latin typeface="Arial"/>
              </a:rPr>
              <a:t> </a:t>
            </a:r>
            <a:endParaRPr b="0" lang="en-US" sz="2200" spc="-1" strike="noStrike">
              <a:latin typeface="Arial"/>
            </a:endParaRPr>
          </a:p>
          <a:p>
            <a:pPr marL="896760">
              <a:spcBef>
                <a:spcPts val="598"/>
              </a:spcBef>
              <a:buClr>
                <a:srgbClr val="000000"/>
              </a:buClr>
              <a:buSzPct val="45000"/>
              <a:buFont typeface="Wingdings" charset="2"/>
              <a:buChar char=""/>
            </a:pPr>
            <a:endParaRPr b="0" lang="en-US" sz="2200" spc="-1" strike="noStrike">
              <a:latin typeface="Arial"/>
            </a:endParaRPr>
          </a:p>
          <a:p>
            <a:pPr marL="896760">
              <a:spcBef>
                <a:spcPts val="598"/>
              </a:spcBef>
              <a:buClr>
                <a:srgbClr val="000000"/>
              </a:buClr>
              <a:buSzPct val="45000"/>
              <a:buFont typeface="Wingdings" charset="2"/>
              <a:buChar char=""/>
            </a:pPr>
            <a:endParaRPr b="0" lang="en-US" sz="2200" spc="-1" strike="noStrike">
              <a:latin typeface="Arial"/>
            </a:endParaRPr>
          </a:p>
          <a:p>
            <a:pPr marL="896760">
              <a:spcBef>
                <a:spcPts val="598"/>
              </a:spcBef>
              <a:buClr>
                <a:srgbClr val="000000"/>
              </a:buClr>
              <a:buSzPct val="45000"/>
              <a:buFont typeface="Wingdings" charset="2"/>
              <a:buChar char=""/>
            </a:pPr>
            <a:endParaRPr b="0" lang="en-US" sz="2200" spc="-1" strike="noStrike">
              <a:latin typeface="Arial"/>
            </a:endParaRPr>
          </a:p>
          <a:p>
            <a:endParaRPr b="0" lang="en-US" sz="2200" spc="-1" strike="noStrike">
              <a:latin typeface="Arial"/>
            </a:endParaRPr>
          </a:p>
          <a:p>
            <a:r>
              <a:rPr b="0" i="1" lang="en-US" sz="2200" spc="-1" strike="noStrike">
                <a:solidFill>
                  <a:srgbClr val="000000"/>
                </a:solidFill>
                <a:latin typeface="Arial"/>
              </a:rPr>
              <a:t>done</a:t>
            </a:r>
            <a:endParaRPr b="0" lang="en-US" sz="2200" spc="-1" strike="noStrike">
              <a:latin typeface="Arial"/>
            </a:endParaRPr>
          </a:p>
        </p:txBody>
      </p:sp>
      <p:sp>
        <p:nvSpPr>
          <p:cNvPr id="66" name=""/>
          <p:cNvSpPr/>
          <p:nvPr/>
        </p:nvSpPr>
        <p:spPr>
          <a:xfrm>
            <a:off x="5270400" y="274320"/>
            <a:ext cx="4832640" cy="4525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r>
              <a:rPr b="0" lang="en-US" sz="2200" spc="-1" strike="noStrike">
                <a:solidFill>
                  <a:srgbClr val="00b8ff"/>
                </a:solidFill>
                <a:latin typeface="Ubuntu Mono"/>
              </a:rPr>
              <a:t>public</a:t>
            </a:r>
            <a:r>
              <a:rPr b="0" lang="en-US" sz="2200" spc="-1" strike="noStrike">
                <a:solidFill>
                  <a:srgbClr val="000000"/>
                </a:solidFill>
                <a:latin typeface="Ubuntu Mono"/>
              </a:rPr>
              <a:t> </a:t>
            </a:r>
            <a:r>
              <a:rPr b="0" lang="en-US" sz="2200" spc="-1" strike="noStrike">
                <a:solidFill>
                  <a:srgbClr val="00b8ff"/>
                </a:solidFill>
                <a:latin typeface="Ubuntu Mono"/>
              </a:rPr>
              <a:t>class</a:t>
            </a:r>
            <a:r>
              <a:rPr b="0" lang="en-US" sz="2200" spc="-1" strike="noStrike">
                <a:solidFill>
                  <a:srgbClr val="800080"/>
                </a:solidFill>
                <a:latin typeface="Ubuntu Mono"/>
              </a:rPr>
              <a:t> Balloon</a:t>
            </a:r>
            <a:endParaRPr b="0" lang="en-US" sz="2200" spc="-1" strike="noStrike">
              <a:latin typeface="Arial"/>
            </a:endParaRPr>
          </a:p>
          <a:p>
            <a:r>
              <a:rPr b="0" lang="en-US" sz="2200" spc="-1" strike="noStrike">
                <a:solidFill>
                  <a:srgbClr val="000000"/>
                </a:solidFill>
                <a:latin typeface="Ubuntu Mono"/>
              </a:rPr>
              <a:t>{</a:t>
            </a:r>
            <a:endParaRPr b="0" lang="en-US" sz="2200" spc="-1" strike="noStrike">
              <a:latin typeface="Arial"/>
            </a:endParaRPr>
          </a:p>
          <a:p>
            <a:r>
              <a:rPr b="0" lang="en-US" sz="2200" spc="-1" strike="noStrike">
                <a:solidFill>
                  <a:srgbClr val="000000"/>
                </a:solidFill>
                <a:latin typeface="Ubuntu Mono"/>
              </a:rPr>
              <a:t>	</a:t>
            </a:r>
            <a:r>
              <a:rPr b="0" lang="en-US" sz="2200" spc="-1" strike="noStrike">
                <a:solidFill>
                  <a:srgbClr val="008000"/>
                </a:solidFill>
                <a:latin typeface="Ubuntu Mono"/>
              </a:rPr>
              <a:t> </a:t>
            </a:r>
            <a:endParaRPr b="0" lang="en-US" sz="2200" spc="-1" strike="noStrike">
              <a:latin typeface="Arial"/>
            </a:endParaRPr>
          </a:p>
          <a:p>
            <a:r>
              <a:rPr b="0" lang="en-US" sz="2200" spc="-1" strike="noStrike">
                <a:solidFill>
                  <a:srgbClr val="000000"/>
                </a:solidFill>
                <a:latin typeface="Ubuntu Mono"/>
              </a:rPr>
              <a:t> </a:t>
            </a:r>
            <a:endParaRPr b="0" lang="en-US" sz="2200" spc="-1" strike="noStrike">
              <a:latin typeface="Arial"/>
            </a:endParaRPr>
          </a:p>
          <a:p>
            <a:endParaRPr b="0" lang="en-US" sz="2200" spc="-1" strike="noStrike">
              <a:latin typeface="Arial"/>
            </a:endParaRPr>
          </a:p>
          <a:p>
            <a:endParaRPr b="0" lang="en-US" sz="2200" spc="-1" strike="noStrike">
              <a:latin typeface="Arial"/>
            </a:endParaRPr>
          </a:p>
          <a:p>
            <a:endParaRPr b="0" lang="en-US" sz="2200" spc="-1" strike="noStrike">
              <a:latin typeface="Arial"/>
            </a:endParaRPr>
          </a:p>
          <a:p>
            <a:r>
              <a:rPr b="0" lang="en-US" sz="2200" spc="-1" strike="noStrike">
                <a:latin typeface="Ubuntu Mono"/>
              </a:rPr>
              <a:t> </a:t>
            </a:r>
            <a:endParaRPr b="0" lang="en-US" sz="2200" spc="-1" strike="noStrike">
              <a:latin typeface="Arial"/>
            </a:endParaRPr>
          </a:p>
          <a:p>
            <a:r>
              <a:rPr b="0" lang="en-US" sz="2200" spc="-1" strike="noStrike">
                <a:solidFill>
                  <a:srgbClr val="000000"/>
                </a:solidFill>
                <a:latin typeface="Ubuntu Mono"/>
              </a:rPr>
              <a:t> </a:t>
            </a:r>
            <a:endParaRPr b="0" lang="en-US" sz="2200" spc="-1" strike="noStrike">
              <a:latin typeface="Arial"/>
            </a:endParaRPr>
          </a:p>
          <a:p>
            <a:endParaRPr b="0" lang="en-US" sz="2200" spc="-1" strike="noStrike">
              <a:latin typeface="Arial"/>
            </a:endParaRPr>
          </a:p>
          <a:p>
            <a:r>
              <a:rPr b="0" lang="en-US" sz="2200" spc="-1" strike="noStrike">
                <a:latin typeface="Ubuntu Mono"/>
              </a:rPr>
              <a:t> </a:t>
            </a:r>
            <a:endParaRPr b="0" lang="en-US" sz="2200" spc="-1" strike="noStrike">
              <a:latin typeface="Arial"/>
            </a:endParaRPr>
          </a:p>
          <a:p>
            <a:r>
              <a:rPr b="0" lang="en-US" sz="2200" spc="-1" strike="noStrike">
                <a:solidFill>
                  <a:srgbClr val="000000"/>
                </a:solidFill>
                <a:latin typeface="Ubuntu Mono"/>
              </a:rPr>
              <a:t> </a:t>
            </a:r>
            <a:endParaRPr b="0" lang="en-US" sz="2200" spc="-1" strike="noStrike">
              <a:latin typeface="Arial"/>
            </a:endParaRPr>
          </a:p>
          <a:p>
            <a:r>
              <a:rPr b="0" lang="en-US" sz="2200" spc="-1" strike="noStrike">
                <a:solidFill>
                  <a:srgbClr val="000000"/>
                </a:solidFill>
                <a:latin typeface="Ubuntu Mono"/>
              </a:rPr>
              <a:t> </a:t>
            </a:r>
            <a:endParaRPr b="0" lang="en-US" sz="2200" spc="-1" strike="noStrike">
              <a:latin typeface="Arial"/>
            </a:endParaRPr>
          </a:p>
          <a:p>
            <a:r>
              <a:rPr b="0" lang="en-US" sz="2200" spc="-1" strike="noStrike">
                <a:solidFill>
                  <a:srgbClr val="000000"/>
                </a:solidFill>
                <a:latin typeface="Ubuntu Mono"/>
              </a:rPr>
              <a:t> </a:t>
            </a:r>
            <a:endParaRPr b="0" lang="en-US" sz="2200" spc="-1" strike="noStrike">
              <a:latin typeface="Arial"/>
            </a:endParaRPr>
          </a:p>
          <a:p>
            <a:endParaRPr b="0" lang="en-US" sz="2200" spc="-1" strike="noStrike">
              <a:latin typeface="Arial"/>
            </a:endParaRPr>
          </a:p>
          <a:p>
            <a:r>
              <a:rPr b="0" lang="en-US" sz="2200" spc="-1" strike="noStrike">
                <a:solidFill>
                  <a:srgbClr val="000000"/>
                </a:solidFill>
                <a:latin typeface="Ubuntu Mono"/>
              </a:rPr>
              <a:t>}</a:t>
            </a:r>
            <a:endParaRPr b="0" lang="en-US" sz="22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"/>
          <p:cNvSpPr/>
          <p:nvPr/>
        </p:nvSpPr>
        <p:spPr>
          <a:xfrm>
            <a:off x="274320" y="274320"/>
            <a:ext cx="5852160" cy="4525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r>
              <a:rPr b="0" i="1" lang="en-US" sz="2200" spc="-1" strike="noStrike">
                <a:solidFill>
                  <a:srgbClr val="000000"/>
                </a:solidFill>
                <a:latin typeface="Arial"/>
              </a:rPr>
              <a:t>Description of a Balloon:</a:t>
            </a:r>
            <a:endParaRPr b="0" lang="en-US" sz="2200" spc="-1" strike="noStrike">
              <a:latin typeface="Arial"/>
            </a:endParaRPr>
          </a:p>
          <a:p>
            <a:endParaRPr b="0" lang="en-US" sz="2200" spc="-1" strike="noStrike">
              <a:latin typeface="Arial"/>
            </a:endParaRPr>
          </a:p>
          <a:p>
            <a:r>
              <a:rPr b="0" lang="en-US" sz="2200" spc="-1" strike="noStrike">
                <a:solidFill>
                  <a:srgbClr val="008000"/>
                </a:solidFill>
                <a:latin typeface="Arial"/>
              </a:rPr>
              <a:t>(1) </a:t>
            </a:r>
            <a:r>
              <a:rPr b="0" i="1" lang="en-US" sz="2200" spc="-1" strike="noStrike">
                <a:solidFill>
                  <a:srgbClr val="008000"/>
                </a:solidFill>
                <a:latin typeface="Arial"/>
              </a:rPr>
              <a:t>balloon’s features are:</a:t>
            </a:r>
            <a:endParaRPr b="0" lang="en-US" sz="2200" spc="-1" strike="noStrike">
              <a:latin typeface="Arial"/>
            </a:endParaRPr>
          </a:p>
          <a:p>
            <a:pPr marL="896760">
              <a:spcBef>
                <a:spcPts val="598"/>
              </a:spcBef>
              <a:buClr>
                <a:srgbClr val="000000"/>
              </a:buClr>
              <a:buSzPct val="45000"/>
              <a:buFont typeface="Wingdings" charset="2"/>
              <a:buChar char=""/>
            </a:pPr>
            <a:r>
              <a:rPr b="0" i="1" lang="en-US" sz="2200" spc="-1" strike="noStrike">
                <a:solidFill>
                  <a:srgbClr val="000000"/>
                </a:solidFill>
                <a:latin typeface="Arial"/>
              </a:rPr>
              <a:t>color</a:t>
            </a:r>
            <a:endParaRPr b="0" lang="en-US" sz="2200" spc="-1" strike="noStrike">
              <a:latin typeface="Arial"/>
            </a:endParaRPr>
          </a:p>
          <a:p>
            <a:pPr marL="896760">
              <a:spcBef>
                <a:spcPts val="598"/>
              </a:spcBef>
              <a:buClr>
                <a:srgbClr val="000000"/>
              </a:buClr>
              <a:buSzPct val="45000"/>
              <a:buFont typeface="Wingdings" charset="2"/>
              <a:buChar char=""/>
            </a:pPr>
            <a:r>
              <a:rPr b="0" i="1" lang="en-US" sz="2200" spc="-1" strike="noStrike">
                <a:solidFill>
                  <a:srgbClr val="000000"/>
                </a:solidFill>
                <a:latin typeface="Arial"/>
              </a:rPr>
              <a:t>size</a:t>
            </a:r>
            <a:endParaRPr b="0" lang="en-US" sz="2200" spc="-1" strike="noStrike">
              <a:latin typeface="Arial"/>
            </a:endParaRPr>
          </a:p>
          <a:p>
            <a:pPr marL="896760">
              <a:spcBef>
                <a:spcPts val="598"/>
              </a:spcBef>
              <a:buClr>
                <a:srgbClr val="000000"/>
              </a:buClr>
              <a:buSzPct val="45000"/>
              <a:buFont typeface="Wingdings" charset="2"/>
              <a:buChar char=""/>
            </a:pPr>
            <a:r>
              <a:rPr b="0" i="1" lang="en-US" sz="2200" spc="-1" strike="noStrike">
                <a:solidFill>
                  <a:srgbClr val="000000"/>
                </a:solidFill>
                <a:latin typeface="Arial"/>
              </a:rPr>
              <a:t>position on screen</a:t>
            </a:r>
            <a:endParaRPr b="0" lang="en-US" sz="2200" spc="-1" strike="noStrike">
              <a:latin typeface="Arial"/>
            </a:endParaRPr>
          </a:p>
          <a:p>
            <a:pPr marL="896760">
              <a:spcBef>
                <a:spcPts val="598"/>
              </a:spcBef>
              <a:buClr>
                <a:srgbClr val="000000"/>
              </a:buClr>
              <a:buSzPct val="45000"/>
              <a:buFont typeface="Wingdings" charset="2"/>
              <a:buChar char=""/>
            </a:pPr>
            <a:endParaRPr b="0" lang="en-US" sz="2200" spc="-1" strike="noStrike">
              <a:latin typeface="Arial"/>
            </a:endParaRPr>
          </a:p>
          <a:p>
            <a:r>
              <a:rPr b="0" lang="en-US" sz="2200" spc="-1" strike="noStrike">
                <a:solidFill>
                  <a:srgbClr val="008000"/>
                </a:solidFill>
                <a:latin typeface="Arial"/>
              </a:rPr>
              <a:t> </a:t>
            </a:r>
            <a:endParaRPr b="0" lang="en-US" sz="2200" spc="-1" strike="noStrike">
              <a:latin typeface="Arial"/>
            </a:endParaRPr>
          </a:p>
          <a:p>
            <a:pPr marL="896760">
              <a:spcBef>
                <a:spcPts val="598"/>
              </a:spcBef>
              <a:buClr>
                <a:srgbClr val="000000"/>
              </a:buClr>
              <a:buSzPct val="45000"/>
              <a:buFont typeface="Wingdings" charset="2"/>
              <a:buChar char=""/>
            </a:pPr>
            <a:r>
              <a:rPr b="0" i="1" lang="en-US" sz="2200" spc="-1" strike="noStrike">
                <a:latin typeface="Arial"/>
              </a:rPr>
              <a:t> </a:t>
            </a:r>
            <a:endParaRPr b="0" lang="en-US" sz="2200" spc="-1" strike="noStrike">
              <a:latin typeface="Arial"/>
            </a:endParaRPr>
          </a:p>
          <a:p>
            <a:endParaRPr b="0" lang="en-US" sz="2200" spc="-1" strike="noStrike">
              <a:latin typeface="Arial"/>
            </a:endParaRPr>
          </a:p>
          <a:p>
            <a:r>
              <a:rPr b="0" lang="en-US" sz="2200" spc="-1" strike="noStrike">
                <a:solidFill>
                  <a:srgbClr val="008000"/>
                </a:solidFill>
                <a:latin typeface="Arial"/>
              </a:rPr>
              <a:t> </a:t>
            </a:r>
            <a:endParaRPr b="0" lang="en-US" sz="2200" spc="-1" strike="noStrike">
              <a:latin typeface="Arial"/>
            </a:endParaRPr>
          </a:p>
          <a:p>
            <a:pPr marL="896760">
              <a:spcBef>
                <a:spcPts val="598"/>
              </a:spcBef>
              <a:buClr>
                <a:srgbClr val="000000"/>
              </a:buClr>
              <a:buSzPct val="45000"/>
              <a:buFont typeface="Wingdings" charset="2"/>
              <a:buChar char=""/>
            </a:pPr>
            <a:endParaRPr b="0" lang="en-US" sz="2200" spc="-1" strike="noStrike">
              <a:latin typeface="Arial"/>
            </a:endParaRPr>
          </a:p>
          <a:p>
            <a:pPr marL="896760">
              <a:spcBef>
                <a:spcPts val="598"/>
              </a:spcBef>
              <a:buClr>
                <a:srgbClr val="000000"/>
              </a:buClr>
              <a:buSzPct val="45000"/>
              <a:buFont typeface="Wingdings" charset="2"/>
              <a:buChar char=""/>
            </a:pPr>
            <a:endParaRPr b="0" lang="en-US" sz="2200" spc="-1" strike="noStrike">
              <a:latin typeface="Arial"/>
            </a:endParaRPr>
          </a:p>
          <a:p>
            <a:pPr marL="896760">
              <a:spcBef>
                <a:spcPts val="598"/>
              </a:spcBef>
              <a:buClr>
                <a:srgbClr val="000000"/>
              </a:buClr>
              <a:buSzPct val="45000"/>
              <a:buFont typeface="Wingdings" charset="2"/>
              <a:buChar char=""/>
            </a:pPr>
            <a:endParaRPr b="0" lang="en-US" sz="2200" spc="-1" strike="noStrike">
              <a:latin typeface="Arial"/>
            </a:endParaRPr>
          </a:p>
          <a:p>
            <a:endParaRPr b="0" lang="en-US" sz="2200" spc="-1" strike="noStrike">
              <a:latin typeface="Arial"/>
            </a:endParaRPr>
          </a:p>
          <a:p>
            <a:r>
              <a:rPr b="0" i="1" lang="en-US" sz="2200" spc="-1" strike="noStrike">
                <a:solidFill>
                  <a:srgbClr val="000000"/>
                </a:solidFill>
                <a:latin typeface="Arial"/>
              </a:rPr>
              <a:t>done</a:t>
            </a:r>
            <a:endParaRPr b="0" lang="en-US" sz="2200" spc="-1" strike="noStrike">
              <a:latin typeface="Arial"/>
            </a:endParaRPr>
          </a:p>
        </p:txBody>
      </p:sp>
      <p:sp>
        <p:nvSpPr>
          <p:cNvPr id="68" name=""/>
          <p:cNvSpPr/>
          <p:nvPr/>
        </p:nvSpPr>
        <p:spPr>
          <a:xfrm>
            <a:off x="5270400" y="274320"/>
            <a:ext cx="4832640" cy="4525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r>
              <a:rPr b="0" lang="en-US" sz="2200" spc="-1" strike="noStrike">
                <a:solidFill>
                  <a:srgbClr val="00b8ff"/>
                </a:solidFill>
                <a:latin typeface="Ubuntu Mono"/>
              </a:rPr>
              <a:t>public</a:t>
            </a:r>
            <a:r>
              <a:rPr b="0" lang="en-US" sz="2200" spc="-1" strike="noStrike">
                <a:solidFill>
                  <a:srgbClr val="000000"/>
                </a:solidFill>
                <a:latin typeface="Ubuntu Mono"/>
              </a:rPr>
              <a:t> </a:t>
            </a:r>
            <a:r>
              <a:rPr b="0" lang="en-US" sz="2200" spc="-1" strike="noStrike">
                <a:solidFill>
                  <a:srgbClr val="00b8ff"/>
                </a:solidFill>
                <a:latin typeface="Ubuntu Mono"/>
              </a:rPr>
              <a:t>class</a:t>
            </a:r>
            <a:r>
              <a:rPr b="0" lang="en-US" sz="2200" spc="-1" strike="noStrike">
                <a:solidFill>
                  <a:srgbClr val="800080"/>
                </a:solidFill>
                <a:latin typeface="Ubuntu Mono"/>
              </a:rPr>
              <a:t> Balloon</a:t>
            </a:r>
            <a:endParaRPr b="0" lang="en-US" sz="2200" spc="-1" strike="noStrike">
              <a:latin typeface="Arial"/>
            </a:endParaRPr>
          </a:p>
          <a:p>
            <a:r>
              <a:rPr b="0" lang="en-US" sz="2200" spc="-1" strike="noStrike">
                <a:solidFill>
                  <a:srgbClr val="000000"/>
                </a:solidFill>
                <a:latin typeface="Ubuntu Mono"/>
              </a:rPr>
              <a:t>{</a:t>
            </a:r>
            <a:endParaRPr b="0" lang="en-US" sz="2200" spc="-1" strike="noStrike">
              <a:latin typeface="Arial"/>
            </a:endParaRPr>
          </a:p>
          <a:p>
            <a:r>
              <a:rPr b="0" lang="en-US" sz="2200" spc="-1" strike="noStrike">
                <a:solidFill>
                  <a:srgbClr val="000000"/>
                </a:solidFill>
                <a:latin typeface="Ubuntu Mono"/>
              </a:rPr>
              <a:t>	</a:t>
            </a:r>
            <a:r>
              <a:rPr b="0" lang="en-US" sz="2200" spc="-1" strike="noStrike">
                <a:solidFill>
                  <a:srgbClr val="008000"/>
                </a:solidFill>
                <a:latin typeface="Ubuntu Mono"/>
              </a:rPr>
              <a:t>// data members</a:t>
            </a:r>
            <a:endParaRPr b="0" lang="en-US" sz="2200" spc="-1" strike="noStrike">
              <a:latin typeface="Arial"/>
            </a:endParaRPr>
          </a:p>
          <a:p>
            <a:r>
              <a:rPr b="0" lang="en-US" sz="2200" spc="-1" strike="noStrike">
                <a:solidFill>
                  <a:srgbClr val="000000"/>
                </a:solidFill>
                <a:latin typeface="Ubuntu Mono"/>
              </a:rPr>
              <a:t>	</a:t>
            </a:r>
            <a:r>
              <a:rPr b="0" lang="en-US" sz="2200" spc="-1" strike="noStrike">
                <a:solidFill>
                  <a:srgbClr val="000000"/>
                </a:solidFill>
                <a:latin typeface="Ubuntu Mono"/>
              </a:rPr>
              <a:t>String color;</a:t>
            </a:r>
            <a:endParaRPr b="0" lang="en-US" sz="2200" spc="-1" strike="noStrike">
              <a:latin typeface="Arial"/>
            </a:endParaRPr>
          </a:p>
          <a:p>
            <a:r>
              <a:rPr b="0" lang="en-US" sz="2200" spc="-1" strike="noStrike">
                <a:solidFill>
                  <a:srgbClr val="000000"/>
                </a:solidFill>
                <a:latin typeface="Ubuntu Mono"/>
              </a:rPr>
              <a:t>	</a:t>
            </a:r>
            <a:r>
              <a:rPr b="0" lang="en-US" sz="2200" spc="-1" strike="noStrike">
                <a:solidFill>
                  <a:srgbClr val="000000"/>
                </a:solidFill>
                <a:latin typeface="Ubuntu Mono"/>
              </a:rPr>
              <a:t>double size;</a:t>
            </a:r>
            <a:endParaRPr b="0" lang="en-US" sz="2200" spc="-1" strike="noStrike">
              <a:latin typeface="Arial"/>
            </a:endParaRPr>
          </a:p>
          <a:p>
            <a:r>
              <a:rPr b="0" lang="en-US" sz="2200" spc="-1" strike="noStrike">
                <a:solidFill>
                  <a:srgbClr val="000000"/>
                </a:solidFill>
                <a:latin typeface="Ubuntu Mono"/>
              </a:rPr>
              <a:t>	</a:t>
            </a:r>
            <a:r>
              <a:rPr b="0" lang="en-US" sz="2200" spc="-1" strike="noStrike">
                <a:solidFill>
                  <a:srgbClr val="000000"/>
                </a:solidFill>
                <a:latin typeface="Ubuntu Mono"/>
              </a:rPr>
              <a:t>double x, y;</a:t>
            </a:r>
            <a:endParaRPr b="0" lang="en-US" sz="2200" spc="-1" strike="noStrike">
              <a:latin typeface="Arial"/>
            </a:endParaRPr>
          </a:p>
          <a:p>
            <a:endParaRPr b="0" lang="en-US" sz="2200" spc="-1" strike="noStrike">
              <a:latin typeface="Arial"/>
            </a:endParaRPr>
          </a:p>
          <a:p>
            <a:r>
              <a:rPr b="0" lang="en-US" sz="2200" spc="-1" strike="noStrike">
                <a:latin typeface="Ubuntu Mono"/>
              </a:rPr>
              <a:t> </a:t>
            </a:r>
            <a:endParaRPr b="0" lang="en-US" sz="2200" spc="-1" strike="noStrike">
              <a:latin typeface="Arial"/>
            </a:endParaRPr>
          </a:p>
          <a:p>
            <a:r>
              <a:rPr b="0" lang="en-US" sz="2200" spc="-1" strike="noStrike">
                <a:solidFill>
                  <a:srgbClr val="000000"/>
                </a:solidFill>
                <a:latin typeface="Ubuntu Mono"/>
              </a:rPr>
              <a:t> </a:t>
            </a:r>
            <a:endParaRPr b="0" lang="en-US" sz="2200" spc="-1" strike="noStrike">
              <a:latin typeface="Arial"/>
            </a:endParaRPr>
          </a:p>
          <a:p>
            <a:endParaRPr b="0" lang="en-US" sz="2200" spc="-1" strike="noStrike">
              <a:latin typeface="Arial"/>
            </a:endParaRPr>
          </a:p>
          <a:p>
            <a:r>
              <a:rPr b="0" lang="en-US" sz="2200" spc="-1" strike="noStrike">
                <a:latin typeface="Ubuntu Mono"/>
              </a:rPr>
              <a:t> </a:t>
            </a:r>
            <a:endParaRPr b="0" lang="en-US" sz="2200" spc="-1" strike="noStrike">
              <a:latin typeface="Arial"/>
            </a:endParaRPr>
          </a:p>
          <a:p>
            <a:r>
              <a:rPr b="0" lang="en-US" sz="2200" spc="-1" strike="noStrike">
                <a:solidFill>
                  <a:srgbClr val="000000"/>
                </a:solidFill>
                <a:latin typeface="Ubuntu Mono"/>
              </a:rPr>
              <a:t> </a:t>
            </a:r>
            <a:endParaRPr b="0" lang="en-US" sz="2200" spc="-1" strike="noStrike">
              <a:latin typeface="Arial"/>
            </a:endParaRPr>
          </a:p>
          <a:p>
            <a:r>
              <a:rPr b="0" lang="en-US" sz="2200" spc="-1" strike="noStrike">
                <a:solidFill>
                  <a:srgbClr val="000000"/>
                </a:solidFill>
                <a:latin typeface="Ubuntu Mono"/>
              </a:rPr>
              <a:t> </a:t>
            </a:r>
            <a:endParaRPr b="0" lang="en-US" sz="2200" spc="-1" strike="noStrike">
              <a:latin typeface="Arial"/>
            </a:endParaRPr>
          </a:p>
          <a:p>
            <a:r>
              <a:rPr b="0" lang="en-US" sz="2200" spc="-1" strike="noStrike">
                <a:solidFill>
                  <a:srgbClr val="000000"/>
                </a:solidFill>
                <a:latin typeface="Ubuntu Mono"/>
              </a:rPr>
              <a:t> </a:t>
            </a:r>
            <a:endParaRPr b="0" lang="en-US" sz="2200" spc="-1" strike="noStrike">
              <a:latin typeface="Arial"/>
            </a:endParaRPr>
          </a:p>
          <a:p>
            <a:endParaRPr b="0" lang="en-US" sz="2200" spc="-1" strike="noStrike">
              <a:latin typeface="Arial"/>
            </a:endParaRPr>
          </a:p>
          <a:p>
            <a:r>
              <a:rPr b="0" lang="en-US" sz="2200" spc="-1" strike="noStrike">
                <a:solidFill>
                  <a:srgbClr val="000000"/>
                </a:solidFill>
                <a:latin typeface="Ubuntu Mono"/>
              </a:rPr>
              <a:t>}</a:t>
            </a:r>
            <a:endParaRPr b="0" lang="en-US" sz="22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154</TotalTime>
  <Application>LibreOffice/7.3.7.2$Linux_X86_64 LibreOffice_project/30$Build-2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2015-12-04T17:38:28Z</dcterms:created>
  <dc:creator/>
  <dc:description/>
  <dc:language>en-US</dc:language>
  <cp:lastModifiedBy/>
  <dcterms:modified xsi:type="dcterms:W3CDTF">2018-04-30T10:58:03Z</dcterms:modified>
  <cp:revision>28</cp:revision>
  <dc:subject/>
  <dc:title/>
</cp:coreProperties>
</file>