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9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A187-F2A4-CB4D-9893-F30DDAF22060}" type="datetimeFigureOut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9F83B-DBD1-284D-A170-D153691C4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678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A187-F2A4-CB4D-9893-F30DDAF22060}" type="datetimeFigureOut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9F83B-DBD1-284D-A170-D153691C4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089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A187-F2A4-CB4D-9893-F30DDAF22060}" type="datetimeFigureOut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9F83B-DBD1-284D-A170-D153691C4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19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A187-F2A4-CB4D-9893-F30DDAF22060}" type="datetimeFigureOut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9F83B-DBD1-284D-A170-D153691C4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312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A187-F2A4-CB4D-9893-F30DDAF22060}" type="datetimeFigureOut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9F83B-DBD1-284D-A170-D153691C4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79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A187-F2A4-CB4D-9893-F30DDAF22060}" type="datetimeFigureOut">
              <a:rPr lang="en-US" smtClean="0"/>
              <a:t>4/8/20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9F83B-DBD1-284D-A170-D153691C4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16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A187-F2A4-CB4D-9893-F30DDAF22060}" type="datetimeFigureOut">
              <a:rPr lang="en-US" smtClean="0"/>
              <a:t>4/8/20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9F83B-DBD1-284D-A170-D153691C4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761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A187-F2A4-CB4D-9893-F30DDAF22060}" type="datetimeFigureOut">
              <a:rPr lang="en-US" smtClean="0"/>
              <a:t>4/8/20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9F83B-DBD1-284D-A170-D153691C4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840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A187-F2A4-CB4D-9893-F30DDAF22060}" type="datetimeFigureOut">
              <a:rPr lang="en-US" smtClean="0"/>
              <a:t>4/8/20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9F83B-DBD1-284D-A170-D153691C4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64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A187-F2A4-CB4D-9893-F30DDAF22060}" type="datetimeFigureOut">
              <a:rPr lang="en-US" smtClean="0"/>
              <a:t>4/8/20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9F83B-DBD1-284D-A170-D153691C4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4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A187-F2A4-CB4D-9893-F30DDAF22060}" type="datetimeFigureOut">
              <a:rPr lang="en-US" smtClean="0"/>
              <a:t>4/8/20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9F83B-DBD1-284D-A170-D153691C4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13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3A187-F2A4-CB4D-9893-F30DDAF22060}" type="datetimeFigureOut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9F83B-DBD1-284D-A170-D153691C4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665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84865" y="928492"/>
            <a:ext cx="914400" cy="9144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101945" y="930687"/>
            <a:ext cx="914400" cy="9144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018540" y="932882"/>
            <a:ext cx="914400" cy="9144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935620" y="935077"/>
            <a:ext cx="914400" cy="9144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839045" y="937272"/>
            <a:ext cx="914400" cy="9144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187060" y="1845572"/>
            <a:ext cx="914400" cy="9144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104140" y="1847767"/>
            <a:ext cx="914400" cy="9144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020735" y="1849962"/>
            <a:ext cx="914400" cy="9144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937815" y="1852157"/>
            <a:ext cx="914400" cy="9144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841240" y="1854352"/>
            <a:ext cx="914400" cy="9144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80475" y="2759972"/>
            <a:ext cx="914400" cy="9144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097555" y="2762167"/>
            <a:ext cx="914400" cy="9144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014150" y="2764362"/>
            <a:ext cx="914400" cy="9144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931230" y="2766557"/>
            <a:ext cx="914400" cy="9144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834655" y="2768752"/>
            <a:ext cx="914400" cy="9144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182670" y="3677052"/>
            <a:ext cx="914400" cy="9144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099750" y="3679247"/>
            <a:ext cx="914400" cy="9144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016345" y="3681442"/>
            <a:ext cx="914400" cy="9144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933425" y="3683637"/>
            <a:ext cx="914400" cy="9144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836850" y="3685832"/>
            <a:ext cx="914400" cy="9144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175600" y="4587062"/>
            <a:ext cx="914400" cy="9144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092680" y="4589257"/>
            <a:ext cx="914400" cy="9144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009275" y="4591452"/>
            <a:ext cx="914400" cy="9144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926355" y="4593647"/>
            <a:ext cx="914400" cy="9144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5829780" y="4595842"/>
            <a:ext cx="914400" cy="9144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3218655" y="2165085"/>
            <a:ext cx="731520" cy="320040"/>
            <a:chOff x="7660682" y="2416856"/>
            <a:chExt cx="731520" cy="320040"/>
          </a:xfrm>
        </p:grpSpPr>
        <p:cxnSp>
          <p:nvCxnSpPr>
            <p:cNvPr id="45" name="Straight Arrow Connector 44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Smiley Face 45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3083876" y="2003425"/>
            <a:ext cx="731520" cy="320040"/>
            <a:chOff x="7660682" y="2416856"/>
            <a:chExt cx="731520" cy="320040"/>
          </a:xfrm>
          <a:scene3d>
            <a:camera prst="orthographicFront">
              <a:rot lat="0" lon="0" rev="5400000"/>
            </a:camera>
            <a:lightRig rig="threePt" dir="t"/>
          </a:scene3d>
        </p:grpSpPr>
        <p:cxnSp>
          <p:nvCxnSpPr>
            <p:cNvPr id="48" name="Straight Arrow Connector 47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Smiley Face 48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4124510" y="1243097"/>
            <a:ext cx="731520" cy="320040"/>
            <a:chOff x="7660682" y="2416856"/>
            <a:chExt cx="731520" cy="320040"/>
          </a:xfrm>
        </p:grpSpPr>
        <p:cxnSp>
          <p:nvCxnSpPr>
            <p:cNvPr id="57" name="Straight Arrow Connector 56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Smiley Face 57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3948766" y="1381847"/>
            <a:ext cx="731520" cy="320040"/>
            <a:chOff x="7660682" y="2416856"/>
            <a:chExt cx="731520" cy="320040"/>
          </a:xfrm>
          <a:scene3d>
            <a:camera prst="orthographicFront">
              <a:rot lat="0" lon="0" rev="16200000"/>
            </a:camera>
            <a:lightRig rig="threePt" dir="t"/>
          </a:scene3d>
        </p:grpSpPr>
        <p:cxnSp>
          <p:nvCxnSpPr>
            <p:cNvPr id="60" name="Straight Arrow Connector 59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Smiley Face 60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3223397" y="1245297"/>
            <a:ext cx="731520" cy="320040"/>
            <a:chOff x="7660682" y="2416856"/>
            <a:chExt cx="731520" cy="320040"/>
          </a:xfrm>
        </p:grpSpPr>
        <p:cxnSp>
          <p:nvCxnSpPr>
            <p:cNvPr id="63" name="Straight Arrow Connector 62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Smiley Face 63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3088618" y="1083637"/>
            <a:ext cx="731520" cy="320040"/>
            <a:chOff x="7660682" y="2416856"/>
            <a:chExt cx="731520" cy="320040"/>
          </a:xfrm>
          <a:scene3d>
            <a:camera prst="orthographicFront">
              <a:rot lat="0" lon="0" rev="5400000"/>
            </a:camera>
            <a:lightRig rig="threePt" dir="t"/>
          </a:scene3d>
        </p:grpSpPr>
        <p:cxnSp>
          <p:nvCxnSpPr>
            <p:cNvPr id="66" name="Straight Arrow Connector 65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Smiley Face 66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126705" y="2160177"/>
            <a:ext cx="731520" cy="320040"/>
            <a:chOff x="7660682" y="2416856"/>
            <a:chExt cx="731520" cy="320040"/>
          </a:xfrm>
        </p:grpSpPr>
        <p:cxnSp>
          <p:nvCxnSpPr>
            <p:cNvPr id="69" name="Straight Arrow Connector 68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Smiley Face 69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950961" y="2298927"/>
            <a:ext cx="731520" cy="320040"/>
            <a:chOff x="7660682" y="2416856"/>
            <a:chExt cx="731520" cy="320040"/>
          </a:xfrm>
          <a:scene3d>
            <a:camera prst="orthographicFront">
              <a:rot lat="0" lon="0" rev="16200000"/>
            </a:camera>
            <a:lightRig rig="threePt" dir="t"/>
          </a:scene3d>
        </p:grpSpPr>
        <p:cxnSp>
          <p:nvCxnSpPr>
            <p:cNvPr id="72" name="Straight Arrow Connector 71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Smiley Face 72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5031624" y="2169992"/>
            <a:ext cx="731520" cy="320040"/>
            <a:chOff x="7660682" y="2416856"/>
            <a:chExt cx="731520" cy="320040"/>
          </a:xfrm>
        </p:grpSpPr>
        <p:cxnSp>
          <p:nvCxnSpPr>
            <p:cNvPr id="75" name="Straight Arrow Connector 74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Smiley Face 75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4896845" y="2008332"/>
            <a:ext cx="731520" cy="320040"/>
            <a:chOff x="7660682" y="2416856"/>
            <a:chExt cx="731520" cy="320040"/>
          </a:xfrm>
          <a:scene3d>
            <a:camera prst="orthographicFront">
              <a:rot lat="0" lon="0" rev="5400000"/>
            </a:camera>
            <a:lightRig rig="threePt" dir="t"/>
          </a:scene3d>
        </p:grpSpPr>
        <p:cxnSp>
          <p:nvCxnSpPr>
            <p:cNvPr id="78" name="Straight Arrow Connector 77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Smiley Face 78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5929165" y="1245292"/>
            <a:ext cx="731520" cy="320040"/>
            <a:chOff x="7660682" y="2416856"/>
            <a:chExt cx="731520" cy="320040"/>
          </a:xfrm>
        </p:grpSpPr>
        <p:cxnSp>
          <p:nvCxnSpPr>
            <p:cNvPr id="83" name="Straight Arrow Connector 82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Smiley Face 83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5753421" y="1384042"/>
            <a:ext cx="731520" cy="320040"/>
            <a:chOff x="7660682" y="2416856"/>
            <a:chExt cx="731520" cy="320040"/>
          </a:xfrm>
          <a:scene3d>
            <a:camera prst="orthographicFront">
              <a:rot lat="0" lon="0" rev="16200000"/>
            </a:camera>
            <a:lightRig rig="threePt" dir="t"/>
          </a:scene3d>
        </p:grpSpPr>
        <p:cxnSp>
          <p:nvCxnSpPr>
            <p:cNvPr id="86" name="Straight Arrow Connector 85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Smiley Face 86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5028052" y="1247492"/>
            <a:ext cx="731520" cy="320040"/>
            <a:chOff x="7660682" y="2416856"/>
            <a:chExt cx="731520" cy="320040"/>
          </a:xfrm>
        </p:grpSpPr>
        <p:cxnSp>
          <p:nvCxnSpPr>
            <p:cNvPr id="89" name="Straight Arrow Connector 88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Smiley Face 89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4893273" y="1085832"/>
            <a:ext cx="731520" cy="320040"/>
            <a:chOff x="7660682" y="2416856"/>
            <a:chExt cx="731520" cy="320040"/>
          </a:xfrm>
          <a:scene3d>
            <a:camera prst="orthographicFront">
              <a:rot lat="0" lon="0" rev="5400000"/>
            </a:camera>
            <a:lightRig rig="threePt" dir="t"/>
          </a:scene3d>
        </p:grpSpPr>
        <p:cxnSp>
          <p:nvCxnSpPr>
            <p:cNvPr id="92" name="Straight Arrow Connector 91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Smiley Face 92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5681182" y="2107183"/>
            <a:ext cx="731520" cy="320040"/>
            <a:chOff x="7660682" y="2416856"/>
            <a:chExt cx="731520" cy="320040"/>
          </a:xfrm>
          <a:scene3d>
            <a:camera prst="orthographicFront">
              <a:rot lat="0" lon="0" rev="10800000"/>
            </a:camera>
            <a:lightRig rig="threePt" dir="t"/>
          </a:scene3d>
        </p:grpSpPr>
        <p:cxnSp>
          <p:nvCxnSpPr>
            <p:cNvPr id="115" name="Straight Arrow Connector 114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Smiley Face 115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5807835" y="2278711"/>
            <a:ext cx="731520" cy="320040"/>
            <a:chOff x="7660682" y="2416856"/>
            <a:chExt cx="731520" cy="320040"/>
          </a:xfrm>
          <a:scene3d>
            <a:camera prst="orthographicFront">
              <a:rot lat="0" lon="0" rev="16200000"/>
            </a:camera>
            <a:lightRig rig="threePt" dir="t"/>
          </a:scene3d>
        </p:grpSpPr>
        <p:cxnSp>
          <p:nvCxnSpPr>
            <p:cNvPr id="118" name="Straight Arrow Connector 117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Smiley Face 118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4770906" y="2084950"/>
            <a:ext cx="731520" cy="320040"/>
            <a:chOff x="7660682" y="2416856"/>
            <a:chExt cx="731520" cy="320040"/>
          </a:xfrm>
          <a:scene3d>
            <a:camera prst="orthographicFront">
              <a:rot lat="0" lon="0" rev="10800000"/>
            </a:camera>
            <a:lightRig rig="threePt" dir="t"/>
          </a:scene3d>
        </p:grpSpPr>
        <p:cxnSp>
          <p:nvCxnSpPr>
            <p:cNvPr id="122" name="Straight Arrow Connector 121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Smiley Face 122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4909227" y="2264665"/>
            <a:ext cx="731520" cy="320040"/>
            <a:chOff x="7660682" y="2416856"/>
            <a:chExt cx="731520" cy="320040"/>
          </a:xfrm>
          <a:scene3d>
            <a:camera prst="orthographicFront">
              <a:rot lat="0" lon="0" rev="16200000"/>
            </a:camera>
            <a:lightRig rig="threePt" dir="t"/>
          </a:scene3d>
        </p:grpSpPr>
        <p:cxnSp>
          <p:nvCxnSpPr>
            <p:cNvPr id="125" name="Straight Arrow Connector 124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Smiley Face 125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5072562" y="2997114"/>
            <a:ext cx="731520" cy="320040"/>
            <a:chOff x="7660682" y="2416856"/>
            <a:chExt cx="731520" cy="320040"/>
          </a:xfrm>
        </p:grpSpPr>
        <p:cxnSp>
          <p:nvCxnSpPr>
            <p:cNvPr id="128" name="Straight Arrow Connector 127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Smiley Face 128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4896818" y="3135864"/>
            <a:ext cx="731520" cy="320040"/>
            <a:chOff x="7660682" y="2416856"/>
            <a:chExt cx="731520" cy="320040"/>
          </a:xfrm>
          <a:scene3d>
            <a:camera prst="orthographicFront">
              <a:rot lat="0" lon="0" rev="16200000"/>
            </a:camera>
            <a:lightRig rig="threePt" dir="t"/>
          </a:scene3d>
        </p:grpSpPr>
        <p:cxnSp>
          <p:nvCxnSpPr>
            <p:cNvPr id="131" name="Straight Arrow Connector 130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Smiley Face 131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5931360" y="3008982"/>
            <a:ext cx="731520" cy="320040"/>
            <a:chOff x="7660682" y="2416856"/>
            <a:chExt cx="731520" cy="320040"/>
          </a:xfrm>
        </p:grpSpPr>
        <p:cxnSp>
          <p:nvCxnSpPr>
            <p:cNvPr id="134" name="Straight Arrow Connector 133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Smiley Face 134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5755616" y="3147732"/>
            <a:ext cx="731520" cy="320040"/>
            <a:chOff x="7660682" y="2416856"/>
            <a:chExt cx="731520" cy="320040"/>
          </a:xfrm>
          <a:scene3d>
            <a:camera prst="orthographicFront">
              <a:rot lat="0" lon="0" rev="16200000"/>
            </a:camera>
            <a:lightRig rig="threePt" dir="t"/>
          </a:scene3d>
        </p:grpSpPr>
        <p:cxnSp>
          <p:nvCxnSpPr>
            <p:cNvPr id="137" name="Straight Arrow Connector 136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Smiley Face 137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9" name="Group 138"/>
          <p:cNvGrpSpPr/>
          <p:nvPr/>
        </p:nvGrpSpPr>
        <p:grpSpPr>
          <a:xfrm>
            <a:off x="5683377" y="3911838"/>
            <a:ext cx="731520" cy="320040"/>
            <a:chOff x="7660682" y="2416856"/>
            <a:chExt cx="731520" cy="320040"/>
          </a:xfrm>
          <a:scene3d>
            <a:camera prst="orthographicFront">
              <a:rot lat="0" lon="0" rev="10800000"/>
            </a:camera>
            <a:lightRig rig="threePt" dir="t"/>
          </a:scene3d>
        </p:grpSpPr>
        <p:cxnSp>
          <p:nvCxnSpPr>
            <p:cNvPr id="140" name="Straight Arrow Connector 139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Smiley Face 140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5810030" y="4083366"/>
            <a:ext cx="731520" cy="320040"/>
            <a:chOff x="7660682" y="2416856"/>
            <a:chExt cx="731520" cy="320040"/>
          </a:xfrm>
          <a:scene3d>
            <a:camera prst="orthographicFront">
              <a:rot lat="0" lon="0" rev="16200000"/>
            </a:camera>
            <a:lightRig rig="threePt" dir="t"/>
          </a:scene3d>
        </p:grpSpPr>
        <p:cxnSp>
          <p:nvCxnSpPr>
            <p:cNvPr id="143" name="Straight Arrow Connector 142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Smiley Face 143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1" name="Group 150"/>
          <p:cNvGrpSpPr/>
          <p:nvPr/>
        </p:nvGrpSpPr>
        <p:grpSpPr>
          <a:xfrm>
            <a:off x="4759446" y="3862295"/>
            <a:ext cx="731520" cy="320040"/>
            <a:chOff x="7660682" y="2416856"/>
            <a:chExt cx="731520" cy="320040"/>
          </a:xfrm>
          <a:scene3d>
            <a:camera prst="orthographicFront">
              <a:rot lat="0" lon="0" rev="10800000"/>
            </a:camera>
            <a:lightRig rig="threePt" dir="t"/>
          </a:scene3d>
        </p:grpSpPr>
        <p:cxnSp>
          <p:nvCxnSpPr>
            <p:cNvPr id="152" name="Straight Arrow Connector 151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3" name="Smiley Face 152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4897767" y="4042010"/>
            <a:ext cx="731520" cy="320040"/>
            <a:chOff x="7660682" y="2416856"/>
            <a:chExt cx="731520" cy="320040"/>
          </a:xfrm>
          <a:scene3d>
            <a:camera prst="orthographicFront">
              <a:rot lat="0" lon="0" rev="16200000"/>
            </a:camera>
            <a:lightRig rig="threePt" dir="t"/>
          </a:scene3d>
        </p:grpSpPr>
        <p:cxnSp>
          <p:nvCxnSpPr>
            <p:cNvPr id="155" name="Straight Arrow Connector 154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6" name="Smiley Face 155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4761641" y="4820340"/>
            <a:ext cx="731520" cy="320040"/>
            <a:chOff x="7660682" y="2416856"/>
            <a:chExt cx="731520" cy="320040"/>
          </a:xfrm>
          <a:scene3d>
            <a:camera prst="orthographicFront">
              <a:rot lat="0" lon="0" rev="10800000"/>
            </a:camera>
            <a:lightRig rig="threePt" dir="t"/>
          </a:scene3d>
        </p:grpSpPr>
        <p:cxnSp>
          <p:nvCxnSpPr>
            <p:cNvPr id="159" name="Straight Arrow Connector 158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0" name="Smiley Face 159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4899962" y="5000055"/>
            <a:ext cx="731520" cy="320040"/>
            <a:chOff x="7660682" y="2416856"/>
            <a:chExt cx="731520" cy="320040"/>
          </a:xfrm>
          <a:scene3d>
            <a:camera prst="orthographicFront">
              <a:rot lat="0" lon="0" rev="16200000"/>
            </a:camera>
            <a:lightRig rig="threePt" dir="t"/>
          </a:scene3d>
        </p:grpSpPr>
        <p:cxnSp>
          <p:nvCxnSpPr>
            <p:cNvPr id="162" name="Straight Arrow Connector 161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3" name="Smiley Face 162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4" name="Group 163"/>
          <p:cNvGrpSpPr/>
          <p:nvPr/>
        </p:nvGrpSpPr>
        <p:grpSpPr>
          <a:xfrm>
            <a:off x="3851370" y="4883518"/>
            <a:ext cx="731520" cy="320040"/>
            <a:chOff x="7660682" y="2416856"/>
            <a:chExt cx="731520" cy="320040"/>
          </a:xfrm>
          <a:scene3d>
            <a:camera prst="orthographicFront">
              <a:rot lat="0" lon="0" rev="10800000"/>
            </a:camera>
            <a:lightRig rig="threePt" dir="t"/>
          </a:scene3d>
        </p:grpSpPr>
        <p:cxnSp>
          <p:nvCxnSpPr>
            <p:cNvPr id="165" name="Straight Arrow Connector 164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6" name="Smiley Face 165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4017001" y="4749168"/>
            <a:ext cx="731520" cy="320040"/>
            <a:chOff x="7660682" y="2416856"/>
            <a:chExt cx="731520" cy="320040"/>
          </a:xfrm>
          <a:scene3d>
            <a:camera prst="orthographicFront">
              <a:rot lat="0" lon="0" rev="5400000"/>
            </a:camera>
            <a:lightRig rig="threePt" dir="t"/>
          </a:scene3d>
        </p:grpSpPr>
        <p:cxnSp>
          <p:nvCxnSpPr>
            <p:cNvPr id="168" name="Straight Arrow Connector 167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Smiley Face 168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7" name="Group 176"/>
          <p:cNvGrpSpPr/>
          <p:nvPr/>
        </p:nvGrpSpPr>
        <p:grpSpPr>
          <a:xfrm>
            <a:off x="3867220" y="3957173"/>
            <a:ext cx="731520" cy="320040"/>
            <a:chOff x="7660682" y="2416856"/>
            <a:chExt cx="731520" cy="320040"/>
          </a:xfrm>
          <a:scene3d>
            <a:camera prst="orthographicFront">
              <a:rot lat="0" lon="0" rev="10800000"/>
            </a:camera>
            <a:lightRig rig="threePt" dir="t"/>
          </a:scene3d>
        </p:grpSpPr>
        <p:cxnSp>
          <p:nvCxnSpPr>
            <p:cNvPr id="178" name="Straight Arrow Connector 177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9" name="Smiley Face 178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0" name="Group 179"/>
          <p:cNvGrpSpPr/>
          <p:nvPr/>
        </p:nvGrpSpPr>
        <p:grpSpPr>
          <a:xfrm>
            <a:off x="4032851" y="3822823"/>
            <a:ext cx="731520" cy="320040"/>
            <a:chOff x="7660682" y="2416856"/>
            <a:chExt cx="731520" cy="320040"/>
          </a:xfrm>
          <a:scene3d>
            <a:camera prst="orthographicFront">
              <a:rot lat="0" lon="0" rev="5400000"/>
            </a:camera>
            <a:lightRig rig="threePt" dir="t"/>
          </a:scene3d>
        </p:grpSpPr>
        <p:cxnSp>
          <p:nvCxnSpPr>
            <p:cNvPr id="181" name="Straight Arrow Connector 180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2" name="Smiley Face 181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3" name="Group 182"/>
          <p:cNvGrpSpPr/>
          <p:nvPr/>
        </p:nvGrpSpPr>
        <p:grpSpPr>
          <a:xfrm>
            <a:off x="2915986" y="3905015"/>
            <a:ext cx="731520" cy="320040"/>
            <a:chOff x="7660682" y="2416856"/>
            <a:chExt cx="731520" cy="320040"/>
          </a:xfrm>
          <a:scene3d>
            <a:camera prst="orthographicFront">
              <a:rot lat="0" lon="0" rev="10800000"/>
            </a:camera>
            <a:lightRig rig="threePt" dir="t"/>
          </a:scene3d>
        </p:grpSpPr>
        <p:cxnSp>
          <p:nvCxnSpPr>
            <p:cNvPr id="184" name="Straight Arrow Connector 183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5" name="Smiley Face 184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6" name="Group 185"/>
          <p:cNvGrpSpPr/>
          <p:nvPr/>
        </p:nvGrpSpPr>
        <p:grpSpPr>
          <a:xfrm>
            <a:off x="3054307" y="4084730"/>
            <a:ext cx="731520" cy="320040"/>
            <a:chOff x="7660682" y="2416856"/>
            <a:chExt cx="731520" cy="320040"/>
          </a:xfrm>
          <a:scene3d>
            <a:camera prst="orthographicFront">
              <a:rot lat="0" lon="0" rev="16200000"/>
            </a:camera>
            <a:lightRig rig="threePt" dir="t"/>
          </a:scene3d>
        </p:grpSpPr>
        <p:cxnSp>
          <p:nvCxnSpPr>
            <p:cNvPr id="187" name="Straight Arrow Connector 186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8" name="Smiley Face 187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9" name="Group 188"/>
          <p:cNvGrpSpPr/>
          <p:nvPr/>
        </p:nvGrpSpPr>
        <p:grpSpPr>
          <a:xfrm>
            <a:off x="2934736" y="4818792"/>
            <a:ext cx="731520" cy="320040"/>
            <a:chOff x="7660682" y="2416856"/>
            <a:chExt cx="731520" cy="320040"/>
          </a:xfrm>
          <a:scene3d>
            <a:camera prst="orthographicFront">
              <a:rot lat="0" lon="0" rev="10800000"/>
            </a:camera>
            <a:lightRig rig="threePt" dir="t"/>
          </a:scene3d>
        </p:grpSpPr>
        <p:cxnSp>
          <p:nvCxnSpPr>
            <p:cNvPr id="190" name="Straight Arrow Connector 189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1" name="Smiley Face 190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2" name="Group 191"/>
          <p:cNvGrpSpPr/>
          <p:nvPr/>
        </p:nvGrpSpPr>
        <p:grpSpPr>
          <a:xfrm>
            <a:off x="3073057" y="4998507"/>
            <a:ext cx="731520" cy="320040"/>
            <a:chOff x="7660682" y="2416856"/>
            <a:chExt cx="731520" cy="320040"/>
          </a:xfrm>
          <a:scene3d>
            <a:camera prst="orthographicFront">
              <a:rot lat="0" lon="0" rev="16200000"/>
            </a:camera>
            <a:lightRig rig="threePt" dir="t"/>
          </a:scene3d>
        </p:grpSpPr>
        <p:cxnSp>
          <p:nvCxnSpPr>
            <p:cNvPr id="193" name="Straight Arrow Connector 192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4" name="Smiley Face 193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1" name="TextBox 170"/>
          <p:cNvSpPr txBox="1"/>
          <p:nvPr/>
        </p:nvSpPr>
        <p:spPr>
          <a:xfrm>
            <a:off x="0" y="177499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Trace Single Contour</a:t>
            </a:r>
            <a:endParaRPr lang="en-US" sz="2400" b="1" dirty="0"/>
          </a:p>
        </p:txBody>
      </p:sp>
      <p:grpSp>
        <p:nvGrpSpPr>
          <p:cNvPr id="146" name="Group 145"/>
          <p:cNvGrpSpPr/>
          <p:nvPr/>
        </p:nvGrpSpPr>
        <p:grpSpPr>
          <a:xfrm>
            <a:off x="1998815" y="4853690"/>
            <a:ext cx="731520" cy="320040"/>
            <a:chOff x="7660682" y="2416856"/>
            <a:chExt cx="731520" cy="320040"/>
          </a:xfrm>
          <a:scene3d>
            <a:camera prst="orthographicFront">
              <a:rot lat="0" lon="0" rev="10800000"/>
            </a:camera>
            <a:lightRig rig="threePt" dir="t"/>
          </a:scene3d>
        </p:grpSpPr>
        <p:cxnSp>
          <p:nvCxnSpPr>
            <p:cNvPr id="147" name="Straight Arrow Connector 146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Smiley Face 147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2178101" y="4732995"/>
            <a:ext cx="731520" cy="320040"/>
            <a:chOff x="7660682" y="2416856"/>
            <a:chExt cx="731520" cy="320040"/>
          </a:xfrm>
          <a:scene3d>
            <a:camera prst="orthographicFront">
              <a:rot lat="0" lon="0" rev="5400000"/>
            </a:camera>
            <a:lightRig rig="threePt" dir="t"/>
          </a:scene3d>
        </p:grpSpPr>
        <p:cxnSp>
          <p:nvCxnSpPr>
            <p:cNvPr id="150" name="Straight Arrow Connector 149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Smiley Face 156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2286917" y="3995005"/>
            <a:ext cx="731520" cy="320040"/>
            <a:chOff x="7660682" y="2416856"/>
            <a:chExt cx="731520" cy="320040"/>
          </a:xfrm>
          <a:scene3d>
            <a:camera prst="orthographicFront">
              <a:rot lat="0" lon="0" rev="0"/>
            </a:camera>
            <a:lightRig rig="threePt" dir="t"/>
          </a:scene3d>
        </p:grpSpPr>
        <p:cxnSp>
          <p:nvCxnSpPr>
            <p:cNvPr id="173" name="Straight Arrow Connector 172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4" name="Smiley Face 173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5" name="Group 174"/>
          <p:cNvGrpSpPr/>
          <p:nvPr/>
        </p:nvGrpSpPr>
        <p:grpSpPr>
          <a:xfrm>
            <a:off x="2138483" y="3860655"/>
            <a:ext cx="731520" cy="320040"/>
            <a:chOff x="7647027" y="2416856"/>
            <a:chExt cx="731520" cy="320040"/>
          </a:xfrm>
          <a:scene3d>
            <a:camera prst="orthographicFront">
              <a:rot lat="0" lon="0" rev="5400000"/>
            </a:camera>
            <a:lightRig rig="threePt" dir="t"/>
          </a:scene3d>
        </p:grpSpPr>
        <p:cxnSp>
          <p:nvCxnSpPr>
            <p:cNvPr id="176" name="Straight Arrow Connector 175"/>
            <p:cNvCxnSpPr/>
            <p:nvPr/>
          </p:nvCxnSpPr>
          <p:spPr>
            <a:xfrm>
              <a:off x="7647027" y="2580710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5" name="Smiley Face 194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3193027" y="3985184"/>
            <a:ext cx="731520" cy="320040"/>
            <a:chOff x="7660682" y="2416856"/>
            <a:chExt cx="731520" cy="320040"/>
          </a:xfrm>
          <a:scene3d>
            <a:camera prst="orthographicFront">
              <a:rot lat="0" lon="0" rev="0"/>
            </a:camera>
            <a:lightRig rig="threePt" dir="t"/>
          </a:scene3d>
        </p:grpSpPr>
        <p:cxnSp>
          <p:nvCxnSpPr>
            <p:cNvPr id="198" name="Straight Arrow Connector 197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9" name="Smiley Face 198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3058248" y="3837179"/>
            <a:ext cx="731520" cy="320040"/>
            <a:chOff x="7660682" y="2416856"/>
            <a:chExt cx="731520" cy="320040"/>
          </a:xfrm>
          <a:scene3d>
            <a:camera prst="orthographicFront">
              <a:rot lat="0" lon="0" rev="5400000"/>
            </a:camera>
            <a:lightRig rig="threePt" dir="t"/>
          </a:scene3d>
        </p:grpSpPr>
        <p:cxnSp>
          <p:nvCxnSpPr>
            <p:cNvPr id="201" name="Straight Arrow Connector 200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2" name="Smiley Face 201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4" name="Group 203"/>
          <p:cNvGrpSpPr/>
          <p:nvPr/>
        </p:nvGrpSpPr>
        <p:grpSpPr>
          <a:xfrm>
            <a:off x="2895542" y="3049091"/>
            <a:ext cx="731520" cy="320040"/>
            <a:chOff x="7660682" y="2416856"/>
            <a:chExt cx="731520" cy="320040"/>
          </a:xfrm>
          <a:scene3d>
            <a:camera prst="orthographicFront">
              <a:rot lat="0" lon="0" rev="10800000"/>
            </a:camera>
            <a:lightRig rig="threePt" dir="t"/>
          </a:scene3d>
        </p:grpSpPr>
        <p:cxnSp>
          <p:nvCxnSpPr>
            <p:cNvPr id="205" name="Straight Arrow Connector 204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6" name="Smiley Face 205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7" name="Group 206"/>
          <p:cNvGrpSpPr/>
          <p:nvPr/>
        </p:nvGrpSpPr>
        <p:grpSpPr>
          <a:xfrm>
            <a:off x="3074828" y="2928396"/>
            <a:ext cx="731520" cy="320040"/>
            <a:chOff x="7660682" y="2416856"/>
            <a:chExt cx="731520" cy="320040"/>
          </a:xfrm>
          <a:scene3d>
            <a:camera prst="orthographicFront">
              <a:rot lat="0" lon="0" rev="5400000"/>
            </a:camera>
            <a:lightRig rig="threePt" dir="t"/>
          </a:scene3d>
        </p:grpSpPr>
        <p:cxnSp>
          <p:nvCxnSpPr>
            <p:cNvPr id="208" name="Straight Arrow Connector 207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9" name="Smiley Face 208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/>
          <p:cNvGrpSpPr/>
          <p:nvPr/>
        </p:nvGrpSpPr>
        <p:grpSpPr>
          <a:xfrm>
            <a:off x="2003516" y="3037977"/>
            <a:ext cx="731520" cy="320040"/>
            <a:chOff x="7660682" y="2416856"/>
            <a:chExt cx="731520" cy="320040"/>
          </a:xfrm>
          <a:scene3d>
            <a:camera prst="orthographicFront">
              <a:rot lat="0" lon="0" rev="10800000"/>
            </a:camera>
            <a:lightRig rig="threePt" dir="t"/>
          </a:scene3d>
        </p:grpSpPr>
        <p:cxnSp>
          <p:nvCxnSpPr>
            <p:cNvPr id="213" name="Straight Arrow Connector 212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4" name="Smiley Face 213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5" name="Group 214"/>
          <p:cNvGrpSpPr/>
          <p:nvPr/>
        </p:nvGrpSpPr>
        <p:grpSpPr>
          <a:xfrm>
            <a:off x="2182802" y="2917282"/>
            <a:ext cx="731520" cy="320040"/>
            <a:chOff x="7660682" y="2416856"/>
            <a:chExt cx="731520" cy="320040"/>
          </a:xfrm>
          <a:scene3d>
            <a:camera prst="orthographicFront">
              <a:rot lat="0" lon="0" rev="5400000"/>
            </a:camera>
            <a:lightRig rig="threePt" dir="t"/>
          </a:scene3d>
        </p:grpSpPr>
        <p:cxnSp>
          <p:nvCxnSpPr>
            <p:cNvPr id="216" name="Straight Arrow Connector 215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7" name="Smiley Face 216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8" name="Group 217"/>
          <p:cNvGrpSpPr/>
          <p:nvPr/>
        </p:nvGrpSpPr>
        <p:grpSpPr>
          <a:xfrm>
            <a:off x="2179384" y="2050416"/>
            <a:ext cx="731520" cy="320040"/>
            <a:chOff x="7647027" y="2416856"/>
            <a:chExt cx="731520" cy="320040"/>
          </a:xfrm>
          <a:scene3d>
            <a:camera prst="orthographicFront">
              <a:rot lat="0" lon="0" rev="5400000"/>
            </a:camera>
            <a:lightRig rig="threePt" dir="t"/>
          </a:scene3d>
        </p:grpSpPr>
        <p:cxnSp>
          <p:nvCxnSpPr>
            <p:cNvPr id="219" name="Straight Arrow Connector 218"/>
            <p:cNvCxnSpPr/>
            <p:nvPr/>
          </p:nvCxnSpPr>
          <p:spPr>
            <a:xfrm>
              <a:off x="7647027" y="2580710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0" name="Smiley Face 219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2329594" y="2208982"/>
            <a:ext cx="731520" cy="320040"/>
            <a:chOff x="7660682" y="2416856"/>
            <a:chExt cx="731520" cy="320040"/>
          </a:xfrm>
          <a:scene3d>
            <a:camera prst="orthographicFront">
              <a:rot lat="0" lon="0" rev="0"/>
            </a:camera>
            <a:lightRig rig="threePt" dir="t"/>
          </a:scene3d>
        </p:grpSpPr>
        <p:cxnSp>
          <p:nvCxnSpPr>
            <p:cNvPr id="222" name="Straight Arrow Connector 221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3" name="Smiley Face 222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4" name="Group 223"/>
          <p:cNvGrpSpPr/>
          <p:nvPr/>
        </p:nvGrpSpPr>
        <p:grpSpPr>
          <a:xfrm>
            <a:off x="3223397" y="2244970"/>
            <a:ext cx="731520" cy="320040"/>
            <a:chOff x="7660682" y="2416856"/>
            <a:chExt cx="731520" cy="320040"/>
          </a:xfrm>
          <a:scene3d>
            <a:camera prst="orthographicFront">
              <a:rot lat="0" lon="0" rev="0"/>
            </a:camera>
            <a:lightRig rig="threePt" dir="t"/>
          </a:scene3d>
        </p:grpSpPr>
        <p:cxnSp>
          <p:nvCxnSpPr>
            <p:cNvPr id="225" name="Straight Arrow Connector 224"/>
            <p:cNvCxnSpPr/>
            <p:nvPr/>
          </p:nvCxnSpPr>
          <p:spPr>
            <a:xfrm>
              <a:off x="7660682" y="2594365"/>
              <a:ext cx="731520" cy="0"/>
            </a:xfrm>
            <a:prstGeom prst="straightConnector1">
              <a:avLst/>
            </a:prstGeom>
            <a:ln w="53975">
              <a:solidFill>
                <a:srgbClr val="3366FF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6" name="Smiley Face 225"/>
            <p:cNvSpPr>
              <a:spLocks noChangeAspect="1"/>
            </p:cNvSpPr>
            <p:nvPr/>
          </p:nvSpPr>
          <p:spPr>
            <a:xfrm>
              <a:off x="7838202" y="2416856"/>
              <a:ext cx="320040" cy="320040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ular Callout 1"/>
          <p:cNvSpPr/>
          <p:nvPr/>
        </p:nvSpPr>
        <p:spPr>
          <a:xfrm>
            <a:off x="3413546" y="975154"/>
            <a:ext cx="2280452" cy="879279"/>
          </a:xfrm>
          <a:prstGeom prst="wedgeRectCallout">
            <a:avLst>
              <a:gd name="adj1" fmla="val -45983"/>
              <a:gd name="adj2" fmla="val 982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Back Where Started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856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2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"/>
                            </p:stCondLst>
                            <p:childTnLst>
                              <p:par>
                                <p:cTn id="8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000"/>
                            </p:stCondLst>
                            <p:childTnLst>
                              <p:par>
                                <p:cTn id="98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9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000"/>
                            </p:stCondLst>
                            <p:childTnLst>
                              <p:par>
                                <p:cTn id="10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4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08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6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1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1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5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0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3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000"/>
                            </p:stCondLst>
                            <p:childTnLst>
                              <p:par>
                                <p:cTn id="1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8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2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7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000"/>
                            </p:stCondLst>
                            <p:childTnLst>
                              <p:par>
                                <p:cTn id="149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0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3000"/>
                            </p:stCondLst>
                            <p:childTnLst>
                              <p:par>
                                <p:cTn id="15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5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9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000"/>
                            </p:stCondLst>
                            <p:childTnLst>
                              <p:par>
                                <p:cTn id="16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4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6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7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3000"/>
                            </p:stCondLst>
                            <p:childTnLst>
                              <p:par>
                                <p:cTn id="17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2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6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000"/>
                            </p:stCondLst>
                            <p:childTnLst>
                              <p:par>
                                <p:cTn id="17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1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2000"/>
                            </p:stCondLst>
                            <p:childTnLst>
                              <p:par>
                                <p:cTn id="183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4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3000"/>
                            </p:stCondLst>
                            <p:childTnLst>
                              <p:par>
                                <p:cTn id="18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9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3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1000"/>
                            </p:stCondLst>
                            <p:childTnLst>
                              <p:par>
                                <p:cTn id="19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8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0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1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3000"/>
                            </p:stCondLst>
                            <p:childTnLst>
                              <p:par>
                                <p:cTn id="20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6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0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000"/>
                            </p:stCondLst>
                            <p:childTnLst>
                              <p:par>
                                <p:cTn id="2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5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2000"/>
                            </p:stCondLst>
                            <p:childTnLst>
                              <p:par>
                                <p:cTn id="217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8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2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3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7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1000"/>
                            </p:stCondLst>
                            <p:childTnLst>
                              <p:par>
                                <p:cTn id="23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2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2000"/>
                            </p:stCondLst>
                            <p:childTnLst>
                              <p:par>
                                <p:cTn id="234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5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3000"/>
                            </p:stCondLst>
                            <p:childTnLst>
                              <p:par>
                                <p:cTn id="23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0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4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1000"/>
                            </p:stCondLst>
                            <p:childTnLst>
                              <p:par>
                                <p:cTn id="24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9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2000"/>
                            </p:stCondLst>
                            <p:childTnLst>
                              <p:par>
                                <p:cTn id="251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2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7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1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2000"/>
                            </p:stCondLst>
                            <p:childTnLst>
                              <p:par>
                                <p:cTn id="26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6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4000"/>
                            </p:stCondLst>
                            <p:childTnLst>
                              <p:par>
                                <p:cTn id="268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9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6000"/>
                            </p:stCondLst>
                            <p:childTnLst>
                              <p:par>
                                <p:cTn id="27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4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8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1000"/>
                            </p:stCondLst>
                            <p:childTnLst>
                              <p:par>
                                <p:cTn id="28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3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2000"/>
                            </p:stCondLst>
                            <p:childTnLst>
                              <p:par>
                                <p:cTn id="285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6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3000"/>
                            </p:stCondLst>
                            <p:childTnLst>
                              <p:par>
                                <p:cTn id="28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1"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5"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1000"/>
                            </p:stCondLst>
                            <p:childTnLst>
                              <p:par>
                                <p:cTn id="29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0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2000"/>
                            </p:stCondLst>
                            <p:childTnLst>
                              <p:par>
                                <p:cTn id="302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3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3000"/>
                            </p:stCondLst>
                            <p:childTnLst>
                              <p:par>
                                <p:cTn id="30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8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2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1000"/>
                            </p:stCondLst>
                            <p:childTnLst>
                              <p:par>
                                <p:cTn id="3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7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2000"/>
                            </p:stCondLst>
                            <p:childTnLst>
                              <p:par>
                                <p:cTn id="319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0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3000"/>
                            </p:stCondLst>
                            <p:childTnLst>
                              <p:par>
                                <p:cTn id="32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5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9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3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4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36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7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9" fill="hold">
                            <p:stCondLst>
                              <p:cond delay="3000"/>
                            </p:stCondLst>
                            <p:childTnLst>
                              <p:par>
                                <p:cTn id="3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2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6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>
                            <p:stCondLst>
                              <p:cond delay="1000"/>
                            </p:stCondLst>
                            <p:childTnLst>
                              <p:par>
                                <p:cTn id="34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1" dur="1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2000"/>
                            </p:stCondLst>
                            <p:childTnLst>
                              <p:par>
                                <p:cTn id="353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4" dur="1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3000"/>
                            </p:stCondLst>
                            <p:childTnLst>
                              <p:par>
                                <p:cTn id="35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9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0" fill="hold">
                      <p:stCondLst>
                        <p:cond delay="indefinite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3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8"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9" fill="hold">
                            <p:stCondLst>
                              <p:cond delay="2000"/>
                            </p:stCondLst>
                            <p:childTnLst>
                              <p:par>
                                <p:cTn id="370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1"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3" fill="hold">
                            <p:stCondLst>
                              <p:cond delay="3000"/>
                            </p:stCondLst>
                            <p:childTnLst>
                              <p:par>
                                <p:cTn id="37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6"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>
                      <p:stCondLst>
                        <p:cond delay="indefinite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0"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2" fill="hold">
                            <p:stCondLst>
                              <p:cond delay="1000"/>
                            </p:stCondLst>
                            <p:childTnLst>
                              <p:par>
                                <p:cTn id="38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5" dur="1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>
                            <p:stCondLst>
                              <p:cond delay="2000"/>
                            </p:stCondLst>
                            <p:childTnLst>
                              <p:par>
                                <p:cTn id="387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8" dur="1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0" fill="hold">
                            <p:stCondLst>
                              <p:cond delay="3000"/>
                            </p:stCondLst>
                            <p:childTnLst>
                              <p:par>
                                <p:cTn id="39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3"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4" fill="hold">
                      <p:stCondLst>
                        <p:cond delay="indefinite"/>
                      </p:stCondLst>
                      <p:childTnLst>
                        <p:par>
                          <p:cTn id="395" fill="hold">
                            <p:stCondLst>
                              <p:cond delay="0"/>
                            </p:stCondLst>
                            <p:childTnLst>
                              <p:par>
                                <p:cTn id="396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7"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2"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3" fill="hold">
                            <p:stCondLst>
                              <p:cond delay="2000"/>
                            </p:stCondLst>
                            <p:childTnLst>
                              <p:par>
                                <p:cTn id="404" presetID="6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5"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3000"/>
                            </p:stCondLst>
                            <p:childTnLst>
                              <p:par>
                                <p:cTn id="40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0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1" fill="hold">
                            <p:stCondLst>
                              <p:cond delay="4000"/>
                            </p:stCondLst>
                            <p:childTnLst>
                              <p:par>
                                <p:cTn id="4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84865" y="928492"/>
            <a:ext cx="914400" cy="9144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101945" y="930687"/>
            <a:ext cx="914400" cy="9144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018540" y="932882"/>
            <a:ext cx="914400" cy="9144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935620" y="935077"/>
            <a:ext cx="914400" cy="9144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839045" y="937272"/>
            <a:ext cx="914400" cy="9144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187060" y="1845572"/>
            <a:ext cx="914400" cy="9144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104140" y="1847767"/>
            <a:ext cx="914400" cy="9144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020735" y="1849962"/>
            <a:ext cx="914400" cy="9144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937815" y="1852157"/>
            <a:ext cx="914400" cy="9144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841240" y="1854352"/>
            <a:ext cx="914400" cy="9144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80475" y="2759972"/>
            <a:ext cx="914400" cy="9144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097555" y="2762167"/>
            <a:ext cx="914400" cy="9144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014150" y="2764362"/>
            <a:ext cx="914400" cy="9144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931230" y="2766557"/>
            <a:ext cx="914400" cy="9144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834655" y="2768752"/>
            <a:ext cx="914400" cy="9144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182670" y="3677052"/>
            <a:ext cx="914400" cy="9144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099750" y="3679247"/>
            <a:ext cx="914400" cy="9144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016345" y="3681442"/>
            <a:ext cx="914400" cy="9144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933425" y="3683637"/>
            <a:ext cx="914400" cy="9144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836850" y="3685832"/>
            <a:ext cx="914400" cy="9144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175600" y="4587062"/>
            <a:ext cx="914400" cy="9144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092680" y="4589257"/>
            <a:ext cx="914400" cy="9144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009275" y="4591452"/>
            <a:ext cx="914400" cy="9144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926355" y="4593647"/>
            <a:ext cx="914400" cy="9144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5829780" y="4595842"/>
            <a:ext cx="914400" cy="9144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0" y="177499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Trace Single Contour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5381817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71"/>
          <p:cNvSpPr>
            <a:spLocks noChangeAspect="1"/>
          </p:cNvSpPr>
          <p:nvPr/>
        </p:nvSpPr>
        <p:spPr>
          <a:xfrm>
            <a:off x="2315200" y="79543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/>
          <p:cNvSpPr>
            <a:spLocks noChangeAspect="1"/>
          </p:cNvSpPr>
          <p:nvPr/>
        </p:nvSpPr>
        <p:spPr>
          <a:xfrm>
            <a:off x="3232280" y="79762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/>
          <p:cNvSpPr>
            <a:spLocks noChangeAspect="1"/>
          </p:cNvSpPr>
          <p:nvPr/>
        </p:nvSpPr>
        <p:spPr>
          <a:xfrm>
            <a:off x="4148875" y="79982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/>
          <p:cNvSpPr>
            <a:spLocks noChangeAspect="1"/>
          </p:cNvSpPr>
          <p:nvPr/>
        </p:nvSpPr>
        <p:spPr>
          <a:xfrm>
            <a:off x="5065955" y="80201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/>
          <p:cNvSpPr>
            <a:spLocks noChangeAspect="1"/>
          </p:cNvSpPr>
          <p:nvPr/>
        </p:nvSpPr>
        <p:spPr>
          <a:xfrm>
            <a:off x="5969380" y="80421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Rectangle 194"/>
          <p:cNvSpPr>
            <a:spLocks noChangeAspect="1"/>
          </p:cNvSpPr>
          <p:nvPr/>
        </p:nvSpPr>
        <p:spPr>
          <a:xfrm>
            <a:off x="2317395" y="171251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Rectangle 195"/>
          <p:cNvSpPr>
            <a:spLocks noChangeAspect="1"/>
          </p:cNvSpPr>
          <p:nvPr/>
        </p:nvSpPr>
        <p:spPr>
          <a:xfrm>
            <a:off x="3234475" y="171470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Rectangle 196"/>
          <p:cNvSpPr>
            <a:spLocks noChangeAspect="1"/>
          </p:cNvSpPr>
          <p:nvPr/>
        </p:nvSpPr>
        <p:spPr>
          <a:xfrm>
            <a:off x="4151070" y="171690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Rectangle 197"/>
          <p:cNvSpPr>
            <a:spLocks noChangeAspect="1"/>
          </p:cNvSpPr>
          <p:nvPr/>
        </p:nvSpPr>
        <p:spPr>
          <a:xfrm>
            <a:off x="5068150" y="171909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Rectangle 198"/>
          <p:cNvSpPr>
            <a:spLocks noChangeAspect="1"/>
          </p:cNvSpPr>
          <p:nvPr/>
        </p:nvSpPr>
        <p:spPr>
          <a:xfrm>
            <a:off x="5971575" y="172129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Rectangle 199"/>
          <p:cNvSpPr>
            <a:spLocks noChangeAspect="1"/>
          </p:cNvSpPr>
          <p:nvPr/>
        </p:nvSpPr>
        <p:spPr>
          <a:xfrm>
            <a:off x="2310810" y="262691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Rectangle 200"/>
          <p:cNvSpPr>
            <a:spLocks noChangeAspect="1"/>
          </p:cNvSpPr>
          <p:nvPr/>
        </p:nvSpPr>
        <p:spPr>
          <a:xfrm>
            <a:off x="3227890" y="262910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Rectangle 201"/>
          <p:cNvSpPr>
            <a:spLocks noChangeAspect="1"/>
          </p:cNvSpPr>
          <p:nvPr/>
        </p:nvSpPr>
        <p:spPr>
          <a:xfrm>
            <a:off x="4144485" y="263130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/>
          <p:cNvSpPr>
            <a:spLocks noChangeAspect="1"/>
          </p:cNvSpPr>
          <p:nvPr/>
        </p:nvSpPr>
        <p:spPr>
          <a:xfrm>
            <a:off x="5061565" y="263349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Rectangle 203"/>
          <p:cNvSpPr>
            <a:spLocks noChangeAspect="1"/>
          </p:cNvSpPr>
          <p:nvPr/>
        </p:nvSpPr>
        <p:spPr>
          <a:xfrm>
            <a:off x="5964990" y="263569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>
            <a:spLocks noChangeAspect="1"/>
          </p:cNvSpPr>
          <p:nvPr/>
        </p:nvSpPr>
        <p:spPr>
          <a:xfrm>
            <a:off x="2313005" y="354399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Rectangle 205"/>
          <p:cNvSpPr>
            <a:spLocks noChangeAspect="1"/>
          </p:cNvSpPr>
          <p:nvPr/>
        </p:nvSpPr>
        <p:spPr>
          <a:xfrm>
            <a:off x="3230085" y="3546185"/>
            <a:ext cx="457200" cy="4572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Rectangle 206"/>
          <p:cNvSpPr>
            <a:spLocks noChangeAspect="1"/>
          </p:cNvSpPr>
          <p:nvPr/>
        </p:nvSpPr>
        <p:spPr>
          <a:xfrm>
            <a:off x="4146680" y="3548380"/>
            <a:ext cx="457200" cy="4572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Rectangle 207"/>
          <p:cNvSpPr>
            <a:spLocks noChangeAspect="1"/>
          </p:cNvSpPr>
          <p:nvPr/>
        </p:nvSpPr>
        <p:spPr>
          <a:xfrm>
            <a:off x="5063760" y="355057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Rectangle 208"/>
          <p:cNvSpPr>
            <a:spLocks noChangeAspect="1"/>
          </p:cNvSpPr>
          <p:nvPr/>
        </p:nvSpPr>
        <p:spPr>
          <a:xfrm>
            <a:off x="5967185" y="355277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Rectangle 209"/>
          <p:cNvSpPr>
            <a:spLocks noChangeAspect="1"/>
          </p:cNvSpPr>
          <p:nvPr/>
        </p:nvSpPr>
        <p:spPr>
          <a:xfrm>
            <a:off x="2305935" y="445400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Rectangle 210"/>
          <p:cNvSpPr>
            <a:spLocks noChangeAspect="1"/>
          </p:cNvSpPr>
          <p:nvPr/>
        </p:nvSpPr>
        <p:spPr>
          <a:xfrm>
            <a:off x="3223015" y="445619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Rectangle 211"/>
          <p:cNvSpPr>
            <a:spLocks noChangeAspect="1"/>
          </p:cNvSpPr>
          <p:nvPr/>
        </p:nvSpPr>
        <p:spPr>
          <a:xfrm>
            <a:off x="4139610" y="445839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 212"/>
          <p:cNvSpPr>
            <a:spLocks noChangeAspect="1"/>
          </p:cNvSpPr>
          <p:nvPr/>
        </p:nvSpPr>
        <p:spPr>
          <a:xfrm>
            <a:off x="5056690" y="446058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Rectangle 213"/>
          <p:cNvSpPr>
            <a:spLocks noChangeAspect="1"/>
          </p:cNvSpPr>
          <p:nvPr/>
        </p:nvSpPr>
        <p:spPr>
          <a:xfrm>
            <a:off x="5960115" y="4462780"/>
            <a:ext cx="457200" cy="4572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Rectangle 322"/>
          <p:cNvSpPr>
            <a:spLocks noChangeAspect="1"/>
          </p:cNvSpPr>
          <p:nvPr/>
        </p:nvSpPr>
        <p:spPr>
          <a:xfrm>
            <a:off x="2781665" y="79762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Rectangle 323"/>
          <p:cNvSpPr>
            <a:spLocks noChangeAspect="1"/>
          </p:cNvSpPr>
          <p:nvPr/>
        </p:nvSpPr>
        <p:spPr>
          <a:xfrm>
            <a:off x="3698745" y="79982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Rectangle 324"/>
          <p:cNvSpPr>
            <a:spLocks noChangeAspect="1"/>
          </p:cNvSpPr>
          <p:nvPr/>
        </p:nvSpPr>
        <p:spPr>
          <a:xfrm>
            <a:off x="4615340" y="80201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Rectangle 325"/>
          <p:cNvSpPr>
            <a:spLocks noChangeAspect="1"/>
          </p:cNvSpPr>
          <p:nvPr/>
        </p:nvSpPr>
        <p:spPr>
          <a:xfrm>
            <a:off x="5532420" y="80421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Rectangle 326"/>
          <p:cNvSpPr>
            <a:spLocks noChangeAspect="1"/>
          </p:cNvSpPr>
          <p:nvPr/>
        </p:nvSpPr>
        <p:spPr>
          <a:xfrm>
            <a:off x="6435845" y="80640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Rectangle 327"/>
          <p:cNvSpPr>
            <a:spLocks noChangeAspect="1"/>
          </p:cNvSpPr>
          <p:nvPr/>
        </p:nvSpPr>
        <p:spPr>
          <a:xfrm>
            <a:off x="2783860" y="171470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Rectangle 328"/>
          <p:cNvSpPr>
            <a:spLocks noChangeAspect="1"/>
          </p:cNvSpPr>
          <p:nvPr/>
        </p:nvSpPr>
        <p:spPr>
          <a:xfrm>
            <a:off x="3700940" y="171690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Rectangle 329"/>
          <p:cNvSpPr>
            <a:spLocks noChangeAspect="1"/>
          </p:cNvSpPr>
          <p:nvPr/>
        </p:nvSpPr>
        <p:spPr>
          <a:xfrm>
            <a:off x="4617535" y="171909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Rectangle 330"/>
          <p:cNvSpPr>
            <a:spLocks noChangeAspect="1"/>
          </p:cNvSpPr>
          <p:nvPr/>
        </p:nvSpPr>
        <p:spPr>
          <a:xfrm>
            <a:off x="5534615" y="172129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2" name="Rectangle 331"/>
          <p:cNvSpPr>
            <a:spLocks noChangeAspect="1"/>
          </p:cNvSpPr>
          <p:nvPr/>
        </p:nvSpPr>
        <p:spPr>
          <a:xfrm>
            <a:off x="6438040" y="172348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3" name="Rectangle 332"/>
          <p:cNvSpPr>
            <a:spLocks noChangeAspect="1"/>
          </p:cNvSpPr>
          <p:nvPr/>
        </p:nvSpPr>
        <p:spPr>
          <a:xfrm>
            <a:off x="2777275" y="262910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4" name="Rectangle 333"/>
          <p:cNvSpPr>
            <a:spLocks noChangeAspect="1"/>
          </p:cNvSpPr>
          <p:nvPr/>
        </p:nvSpPr>
        <p:spPr>
          <a:xfrm>
            <a:off x="3694355" y="263130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5" name="Rectangle 334"/>
          <p:cNvSpPr>
            <a:spLocks noChangeAspect="1"/>
          </p:cNvSpPr>
          <p:nvPr/>
        </p:nvSpPr>
        <p:spPr>
          <a:xfrm>
            <a:off x="4610950" y="263349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6" name="Rectangle 335"/>
          <p:cNvSpPr>
            <a:spLocks noChangeAspect="1"/>
          </p:cNvSpPr>
          <p:nvPr/>
        </p:nvSpPr>
        <p:spPr>
          <a:xfrm>
            <a:off x="5528030" y="263569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" name="Rectangle 336"/>
          <p:cNvSpPr>
            <a:spLocks noChangeAspect="1"/>
          </p:cNvSpPr>
          <p:nvPr/>
        </p:nvSpPr>
        <p:spPr>
          <a:xfrm>
            <a:off x="6431455" y="263788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" name="Rectangle 337"/>
          <p:cNvSpPr>
            <a:spLocks noChangeAspect="1"/>
          </p:cNvSpPr>
          <p:nvPr/>
        </p:nvSpPr>
        <p:spPr>
          <a:xfrm>
            <a:off x="2779470" y="354618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9" name="Rectangle 338"/>
          <p:cNvSpPr>
            <a:spLocks noChangeAspect="1"/>
          </p:cNvSpPr>
          <p:nvPr/>
        </p:nvSpPr>
        <p:spPr>
          <a:xfrm>
            <a:off x="3696550" y="3548380"/>
            <a:ext cx="457200" cy="4572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0" name="Rectangle 339"/>
          <p:cNvSpPr>
            <a:spLocks noChangeAspect="1"/>
          </p:cNvSpPr>
          <p:nvPr/>
        </p:nvSpPr>
        <p:spPr>
          <a:xfrm>
            <a:off x="4613145" y="355057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" name="Rectangle 340"/>
          <p:cNvSpPr>
            <a:spLocks noChangeAspect="1"/>
          </p:cNvSpPr>
          <p:nvPr/>
        </p:nvSpPr>
        <p:spPr>
          <a:xfrm>
            <a:off x="5530225" y="355277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Rectangle 341"/>
          <p:cNvSpPr>
            <a:spLocks noChangeAspect="1"/>
          </p:cNvSpPr>
          <p:nvPr/>
        </p:nvSpPr>
        <p:spPr>
          <a:xfrm>
            <a:off x="6433650" y="355496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Rectangle 342"/>
          <p:cNvSpPr>
            <a:spLocks noChangeAspect="1"/>
          </p:cNvSpPr>
          <p:nvPr/>
        </p:nvSpPr>
        <p:spPr>
          <a:xfrm>
            <a:off x="2772400" y="445619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4" name="Rectangle 343"/>
          <p:cNvSpPr>
            <a:spLocks noChangeAspect="1"/>
          </p:cNvSpPr>
          <p:nvPr/>
        </p:nvSpPr>
        <p:spPr>
          <a:xfrm>
            <a:off x="3689480" y="445839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Rectangle 344"/>
          <p:cNvSpPr>
            <a:spLocks noChangeAspect="1"/>
          </p:cNvSpPr>
          <p:nvPr/>
        </p:nvSpPr>
        <p:spPr>
          <a:xfrm>
            <a:off x="4606075" y="446058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6" name="Rectangle 345"/>
          <p:cNvSpPr>
            <a:spLocks noChangeAspect="1"/>
          </p:cNvSpPr>
          <p:nvPr/>
        </p:nvSpPr>
        <p:spPr>
          <a:xfrm>
            <a:off x="5523155" y="4462780"/>
            <a:ext cx="457200" cy="4572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Rectangle 346"/>
          <p:cNvSpPr>
            <a:spLocks noChangeAspect="1"/>
          </p:cNvSpPr>
          <p:nvPr/>
        </p:nvSpPr>
        <p:spPr>
          <a:xfrm>
            <a:off x="6426580" y="446497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Rectangle 347"/>
          <p:cNvSpPr>
            <a:spLocks noChangeAspect="1"/>
          </p:cNvSpPr>
          <p:nvPr/>
        </p:nvSpPr>
        <p:spPr>
          <a:xfrm>
            <a:off x="2317395" y="126189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Rectangle 348"/>
          <p:cNvSpPr>
            <a:spLocks noChangeAspect="1"/>
          </p:cNvSpPr>
          <p:nvPr/>
        </p:nvSpPr>
        <p:spPr>
          <a:xfrm>
            <a:off x="3234475" y="126409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Rectangle 349"/>
          <p:cNvSpPr>
            <a:spLocks noChangeAspect="1"/>
          </p:cNvSpPr>
          <p:nvPr/>
        </p:nvSpPr>
        <p:spPr>
          <a:xfrm>
            <a:off x="4151070" y="126628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Rectangle 350"/>
          <p:cNvSpPr>
            <a:spLocks noChangeAspect="1"/>
          </p:cNvSpPr>
          <p:nvPr/>
        </p:nvSpPr>
        <p:spPr>
          <a:xfrm>
            <a:off x="5068150" y="126848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Rectangle 351"/>
          <p:cNvSpPr>
            <a:spLocks noChangeAspect="1"/>
          </p:cNvSpPr>
          <p:nvPr/>
        </p:nvSpPr>
        <p:spPr>
          <a:xfrm>
            <a:off x="5971575" y="127067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Rectangle 352"/>
          <p:cNvSpPr>
            <a:spLocks noChangeAspect="1"/>
          </p:cNvSpPr>
          <p:nvPr/>
        </p:nvSpPr>
        <p:spPr>
          <a:xfrm>
            <a:off x="2319590" y="217897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Rectangle 353"/>
          <p:cNvSpPr>
            <a:spLocks noChangeAspect="1"/>
          </p:cNvSpPr>
          <p:nvPr/>
        </p:nvSpPr>
        <p:spPr>
          <a:xfrm>
            <a:off x="3236670" y="218117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Rectangle 354"/>
          <p:cNvSpPr>
            <a:spLocks noChangeAspect="1"/>
          </p:cNvSpPr>
          <p:nvPr/>
        </p:nvSpPr>
        <p:spPr>
          <a:xfrm>
            <a:off x="4153265" y="218336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Rectangle 355"/>
          <p:cNvSpPr>
            <a:spLocks noChangeAspect="1"/>
          </p:cNvSpPr>
          <p:nvPr/>
        </p:nvSpPr>
        <p:spPr>
          <a:xfrm>
            <a:off x="5070345" y="218556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Rectangle 356"/>
          <p:cNvSpPr>
            <a:spLocks noChangeAspect="1"/>
          </p:cNvSpPr>
          <p:nvPr/>
        </p:nvSpPr>
        <p:spPr>
          <a:xfrm>
            <a:off x="5973770" y="218775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Rectangle 357"/>
          <p:cNvSpPr>
            <a:spLocks noChangeAspect="1"/>
          </p:cNvSpPr>
          <p:nvPr/>
        </p:nvSpPr>
        <p:spPr>
          <a:xfrm>
            <a:off x="2313005" y="309337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Rectangle 358"/>
          <p:cNvSpPr>
            <a:spLocks noChangeAspect="1"/>
          </p:cNvSpPr>
          <p:nvPr/>
        </p:nvSpPr>
        <p:spPr>
          <a:xfrm>
            <a:off x="3230085" y="3095570"/>
            <a:ext cx="457200" cy="4572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Rectangle 359"/>
          <p:cNvSpPr>
            <a:spLocks noChangeAspect="1"/>
          </p:cNvSpPr>
          <p:nvPr/>
        </p:nvSpPr>
        <p:spPr>
          <a:xfrm>
            <a:off x="4146680" y="3097765"/>
            <a:ext cx="457200" cy="4572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Rectangle 360"/>
          <p:cNvSpPr>
            <a:spLocks noChangeAspect="1"/>
          </p:cNvSpPr>
          <p:nvPr/>
        </p:nvSpPr>
        <p:spPr>
          <a:xfrm>
            <a:off x="5063760" y="309996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Rectangle 361"/>
          <p:cNvSpPr>
            <a:spLocks noChangeAspect="1"/>
          </p:cNvSpPr>
          <p:nvPr/>
        </p:nvSpPr>
        <p:spPr>
          <a:xfrm>
            <a:off x="5967185" y="310215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Rectangle 362"/>
          <p:cNvSpPr>
            <a:spLocks noChangeAspect="1"/>
          </p:cNvSpPr>
          <p:nvPr/>
        </p:nvSpPr>
        <p:spPr>
          <a:xfrm>
            <a:off x="2315200" y="401045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Rectangle 363"/>
          <p:cNvSpPr>
            <a:spLocks noChangeAspect="1"/>
          </p:cNvSpPr>
          <p:nvPr/>
        </p:nvSpPr>
        <p:spPr>
          <a:xfrm>
            <a:off x="3232280" y="4012650"/>
            <a:ext cx="457200" cy="4572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Rectangle 364"/>
          <p:cNvSpPr>
            <a:spLocks noChangeAspect="1"/>
          </p:cNvSpPr>
          <p:nvPr/>
        </p:nvSpPr>
        <p:spPr>
          <a:xfrm>
            <a:off x="4148875" y="4014845"/>
            <a:ext cx="457200" cy="4572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Rectangle 365"/>
          <p:cNvSpPr>
            <a:spLocks noChangeAspect="1"/>
          </p:cNvSpPr>
          <p:nvPr/>
        </p:nvSpPr>
        <p:spPr>
          <a:xfrm>
            <a:off x="5065955" y="401704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Rectangle 366"/>
          <p:cNvSpPr>
            <a:spLocks noChangeAspect="1"/>
          </p:cNvSpPr>
          <p:nvPr/>
        </p:nvSpPr>
        <p:spPr>
          <a:xfrm>
            <a:off x="5969380" y="401923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Rectangle 367"/>
          <p:cNvSpPr>
            <a:spLocks noChangeAspect="1"/>
          </p:cNvSpPr>
          <p:nvPr/>
        </p:nvSpPr>
        <p:spPr>
          <a:xfrm>
            <a:off x="2308130" y="492046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9" name="Rectangle 368"/>
          <p:cNvSpPr>
            <a:spLocks noChangeAspect="1"/>
          </p:cNvSpPr>
          <p:nvPr/>
        </p:nvSpPr>
        <p:spPr>
          <a:xfrm>
            <a:off x="3225210" y="492266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Rectangle 369"/>
          <p:cNvSpPr>
            <a:spLocks noChangeAspect="1"/>
          </p:cNvSpPr>
          <p:nvPr/>
        </p:nvSpPr>
        <p:spPr>
          <a:xfrm>
            <a:off x="4141805" y="492485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Rectangle 370"/>
          <p:cNvSpPr>
            <a:spLocks noChangeAspect="1"/>
          </p:cNvSpPr>
          <p:nvPr/>
        </p:nvSpPr>
        <p:spPr>
          <a:xfrm>
            <a:off x="5058885" y="492705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Rectangle 371"/>
          <p:cNvSpPr>
            <a:spLocks noChangeAspect="1"/>
          </p:cNvSpPr>
          <p:nvPr/>
        </p:nvSpPr>
        <p:spPr>
          <a:xfrm>
            <a:off x="5962310" y="4929245"/>
            <a:ext cx="457200" cy="4572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3" name="Rectangle 372"/>
          <p:cNvSpPr>
            <a:spLocks noChangeAspect="1"/>
          </p:cNvSpPr>
          <p:nvPr/>
        </p:nvSpPr>
        <p:spPr>
          <a:xfrm>
            <a:off x="2783860" y="126409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Rectangle 373"/>
          <p:cNvSpPr>
            <a:spLocks noChangeAspect="1"/>
          </p:cNvSpPr>
          <p:nvPr/>
        </p:nvSpPr>
        <p:spPr>
          <a:xfrm>
            <a:off x="3700940" y="126628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Rectangle 374"/>
          <p:cNvSpPr>
            <a:spLocks noChangeAspect="1"/>
          </p:cNvSpPr>
          <p:nvPr/>
        </p:nvSpPr>
        <p:spPr>
          <a:xfrm>
            <a:off x="4617535" y="126848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Rectangle 375"/>
          <p:cNvSpPr>
            <a:spLocks noChangeAspect="1"/>
          </p:cNvSpPr>
          <p:nvPr/>
        </p:nvSpPr>
        <p:spPr>
          <a:xfrm>
            <a:off x="5534615" y="127067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Rectangle 376"/>
          <p:cNvSpPr>
            <a:spLocks noChangeAspect="1"/>
          </p:cNvSpPr>
          <p:nvPr/>
        </p:nvSpPr>
        <p:spPr>
          <a:xfrm>
            <a:off x="6438040" y="127287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Rectangle 377"/>
          <p:cNvSpPr>
            <a:spLocks noChangeAspect="1"/>
          </p:cNvSpPr>
          <p:nvPr/>
        </p:nvSpPr>
        <p:spPr>
          <a:xfrm>
            <a:off x="2786055" y="218117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Rectangle 378"/>
          <p:cNvSpPr>
            <a:spLocks noChangeAspect="1"/>
          </p:cNvSpPr>
          <p:nvPr/>
        </p:nvSpPr>
        <p:spPr>
          <a:xfrm>
            <a:off x="3703135" y="218336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Rectangle 379"/>
          <p:cNvSpPr>
            <a:spLocks noChangeAspect="1"/>
          </p:cNvSpPr>
          <p:nvPr/>
        </p:nvSpPr>
        <p:spPr>
          <a:xfrm>
            <a:off x="4619730" y="218556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Rectangle 380"/>
          <p:cNvSpPr>
            <a:spLocks noChangeAspect="1"/>
          </p:cNvSpPr>
          <p:nvPr/>
        </p:nvSpPr>
        <p:spPr>
          <a:xfrm>
            <a:off x="5536810" y="218775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Rectangle 381"/>
          <p:cNvSpPr>
            <a:spLocks noChangeAspect="1"/>
          </p:cNvSpPr>
          <p:nvPr/>
        </p:nvSpPr>
        <p:spPr>
          <a:xfrm>
            <a:off x="6440235" y="218995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3" name="Rectangle 382"/>
          <p:cNvSpPr>
            <a:spLocks noChangeAspect="1"/>
          </p:cNvSpPr>
          <p:nvPr/>
        </p:nvSpPr>
        <p:spPr>
          <a:xfrm>
            <a:off x="2779470" y="309557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4" name="Rectangle 383"/>
          <p:cNvSpPr>
            <a:spLocks noChangeAspect="1"/>
          </p:cNvSpPr>
          <p:nvPr/>
        </p:nvSpPr>
        <p:spPr>
          <a:xfrm>
            <a:off x="3696550" y="3097765"/>
            <a:ext cx="457200" cy="4572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Rectangle 384"/>
          <p:cNvSpPr>
            <a:spLocks noChangeAspect="1"/>
          </p:cNvSpPr>
          <p:nvPr/>
        </p:nvSpPr>
        <p:spPr>
          <a:xfrm>
            <a:off x="4613145" y="309996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6" name="Rectangle 385"/>
          <p:cNvSpPr>
            <a:spLocks noChangeAspect="1"/>
          </p:cNvSpPr>
          <p:nvPr/>
        </p:nvSpPr>
        <p:spPr>
          <a:xfrm>
            <a:off x="5530225" y="310215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Rectangle 386"/>
          <p:cNvSpPr>
            <a:spLocks noChangeAspect="1"/>
          </p:cNvSpPr>
          <p:nvPr/>
        </p:nvSpPr>
        <p:spPr>
          <a:xfrm>
            <a:off x="6433650" y="310435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Rectangle 387"/>
          <p:cNvSpPr>
            <a:spLocks noChangeAspect="1"/>
          </p:cNvSpPr>
          <p:nvPr/>
        </p:nvSpPr>
        <p:spPr>
          <a:xfrm>
            <a:off x="2781665" y="401265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9" name="Rectangle 388"/>
          <p:cNvSpPr>
            <a:spLocks noChangeAspect="1"/>
          </p:cNvSpPr>
          <p:nvPr/>
        </p:nvSpPr>
        <p:spPr>
          <a:xfrm>
            <a:off x="3698745" y="4014845"/>
            <a:ext cx="457200" cy="4572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Rectangle 389"/>
          <p:cNvSpPr>
            <a:spLocks noChangeAspect="1"/>
          </p:cNvSpPr>
          <p:nvPr/>
        </p:nvSpPr>
        <p:spPr>
          <a:xfrm>
            <a:off x="4615340" y="401704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1" name="Rectangle 390"/>
          <p:cNvSpPr>
            <a:spLocks noChangeAspect="1"/>
          </p:cNvSpPr>
          <p:nvPr/>
        </p:nvSpPr>
        <p:spPr>
          <a:xfrm>
            <a:off x="5532420" y="401923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2" name="Rectangle 391"/>
          <p:cNvSpPr>
            <a:spLocks noChangeAspect="1"/>
          </p:cNvSpPr>
          <p:nvPr/>
        </p:nvSpPr>
        <p:spPr>
          <a:xfrm>
            <a:off x="6435845" y="402143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Rectangle 392"/>
          <p:cNvSpPr>
            <a:spLocks noChangeAspect="1"/>
          </p:cNvSpPr>
          <p:nvPr/>
        </p:nvSpPr>
        <p:spPr>
          <a:xfrm>
            <a:off x="2774595" y="492266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Rectangle 393"/>
          <p:cNvSpPr>
            <a:spLocks noChangeAspect="1"/>
          </p:cNvSpPr>
          <p:nvPr/>
        </p:nvSpPr>
        <p:spPr>
          <a:xfrm>
            <a:off x="3691675" y="4924855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5" name="Rectangle 394"/>
          <p:cNvSpPr>
            <a:spLocks noChangeAspect="1"/>
          </p:cNvSpPr>
          <p:nvPr/>
        </p:nvSpPr>
        <p:spPr>
          <a:xfrm>
            <a:off x="4608270" y="492705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6" name="Rectangle 395"/>
          <p:cNvSpPr>
            <a:spLocks noChangeAspect="1"/>
          </p:cNvSpPr>
          <p:nvPr/>
        </p:nvSpPr>
        <p:spPr>
          <a:xfrm>
            <a:off x="5525350" y="4929245"/>
            <a:ext cx="457200" cy="4572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7" name="Rectangle 396"/>
          <p:cNvSpPr>
            <a:spLocks noChangeAspect="1"/>
          </p:cNvSpPr>
          <p:nvPr/>
        </p:nvSpPr>
        <p:spPr>
          <a:xfrm>
            <a:off x="6428775" y="4931440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8" name="Rectangle 397"/>
          <p:cNvSpPr>
            <a:spLocks noChangeAspect="1"/>
          </p:cNvSpPr>
          <p:nvPr/>
        </p:nvSpPr>
        <p:spPr>
          <a:xfrm>
            <a:off x="2287405" y="5808018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9" name="Rectangle 398"/>
          <p:cNvSpPr>
            <a:spLocks noChangeAspect="1"/>
          </p:cNvSpPr>
          <p:nvPr/>
        </p:nvSpPr>
        <p:spPr>
          <a:xfrm>
            <a:off x="3204485" y="5810213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0" name="Rectangle 399"/>
          <p:cNvSpPr>
            <a:spLocks noChangeAspect="1"/>
          </p:cNvSpPr>
          <p:nvPr/>
        </p:nvSpPr>
        <p:spPr>
          <a:xfrm>
            <a:off x="4121080" y="5812408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1" name="Rectangle 400"/>
          <p:cNvSpPr>
            <a:spLocks noChangeAspect="1"/>
          </p:cNvSpPr>
          <p:nvPr/>
        </p:nvSpPr>
        <p:spPr>
          <a:xfrm>
            <a:off x="5038160" y="5814603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2" name="Rectangle 401"/>
          <p:cNvSpPr>
            <a:spLocks noChangeAspect="1"/>
          </p:cNvSpPr>
          <p:nvPr/>
        </p:nvSpPr>
        <p:spPr>
          <a:xfrm>
            <a:off x="5941585" y="5816798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" name="Rectangle 402"/>
          <p:cNvSpPr>
            <a:spLocks noChangeAspect="1"/>
          </p:cNvSpPr>
          <p:nvPr/>
        </p:nvSpPr>
        <p:spPr>
          <a:xfrm>
            <a:off x="2753870" y="5810213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4" name="Rectangle 403"/>
          <p:cNvSpPr>
            <a:spLocks noChangeAspect="1"/>
          </p:cNvSpPr>
          <p:nvPr/>
        </p:nvSpPr>
        <p:spPr>
          <a:xfrm>
            <a:off x="3670950" y="5812408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5" name="Rectangle 404"/>
          <p:cNvSpPr>
            <a:spLocks noChangeAspect="1"/>
          </p:cNvSpPr>
          <p:nvPr/>
        </p:nvSpPr>
        <p:spPr>
          <a:xfrm>
            <a:off x="4587545" y="5814603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6" name="Rectangle 405"/>
          <p:cNvSpPr>
            <a:spLocks noChangeAspect="1"/>
          </p:cNvSpPr>
          <p:nvPr/>
        </p:nvSpPr>
        <p:spPr>
          <a:xfrm>
            <a:off x="5504625" y="5816798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" name="Rectangle 406"/>
          <p:cNvSpPr>
            <a:spLocks noChangeAspect="1"/>
          </p:cNvSpPr>
          <p:nvPr/>
        </p:nvSpPr>
        <p:spPr>
          <a:xfrm>
            <a:off x="6408050" y="5818993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8" name="Rectangle 407"/>
          <p:cNvSpPr>
            <a:spLocks noChangeAspect="1"/>
          </p:cNvSpPr>
          <p:nvPr/>
        </p:nvSpPr>
        <p:spPr>
          <a:xfrm>
            <a:off x="2296670" y="5364473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" name="Rectangle 408"/>
          <p:cNvSpPr>
            <a:spLocks noChangeAspect="1"/>
          </p:cNvSpPr>
          <p:nvPr/>
        </p:nvSpPr>
        <p:spPr>
          <a:xfrm>
            <a:off x="3213750" y="5366668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" name="Rectangle 409"/>
          <p:cNvSpPr>
            <a:spLocks noChangeAspect="1"/>
          </p:cNvSpPr>
          <p:nvPr/>
        </p:nvSpPr>
        <p:spPr>
          <a:xfrm>
            <a:off x="4130345" y="5368863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" name="Rectangle 410"/>
          <p:cNvSpPr>
            <a:spLocks noChangeAspect="1"/>
          </p:cNvSpPr>
          <p:nvPr/>
        </p:nvSpPr>
        <p:spPr>
          <a:xfrm>
            <a:off x="5047425" y="5371058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2" name="Rectangle 411"/>
          <p:cNvSpPr>
            <a:spLocks noChangeAspect="1"/>
          </p:cNvSpPr>
          <p:nvPr/>
        </p:nvSpPr>
        <p:spPr>
          <a:xfrm>
            <a:off x="5950850" y="5373253"/>
            <a:ext cx="457200" cy="4572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3" name="Rectangle 412"/>
          <p:cNvSpPr>
            <a:spLocks noChangeAspect="1"/>
          </p:cNvSpPr>
          <p:nvPr/>
        </p:nvSpPr>
        <p:spPr>
          <a:xfrm>
            <a:off x="2289600" y="6274483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4" name="Rectangle 413"/>
          <p:cNvSpPr>
            <a:spLocks noChangeAspect="1"/>
          </p:cNvSpPr>
          <p:nvPr/>
        </p:nvSpPr>
        <p:spPr>
          <a:xfrm>
            <a:off x="3206680" y="6276678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5" name="Rectangle 414"/>
          <p:cNvSpPr>
            <a:spLocks noChangeAspect="1"/>
          </p:cNvSpPr>
          <p:nvPr/>
        </p:nvSpPr>
        <p:spPr>
          <a:xfrm>
            <a:off x="4123275" y="6278873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6" name="Rectangle 415"/>
          <p:cNvSpPr>
            <a:spLocks noChangeAspect="1"/>
          </p:cNvSpPr>
          <p:nvPr/>
        </p:nvSpPr>
        <p:spPr>
          <a:xfrm>
            <a:off x="5040355" y="6281068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Rectangle 416"/>
          <p:cNvSpPr>
            <a:spLocks noChangeAspect="1"/>
          </p:cNvSpPr>
          <p:nvPr/>
        </p:nvSpPr>
        <p:spPr>
          <a:xfrm>
            <a:off x="5943780" y="6283263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8" name="Rectangle 417"/>
          <p:cNvSpPr>
            <a:spLocks noChangeAspect="1"/>
          </p:cNvSpPr>
          <p:nvPr/>
        </p:nvSpPr>
        <p:spPr>
          <a:xfrm>
            <a:off x="2763135" y="5366668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9" name="Rectangle 418"/>
          <p:cNvSpPr>
            <a:spLocks noChangeAspect="1"/>
          </p:cNvSpPr>
          <p:nvPr/>
        </p:nvSpPr>
        <p:spPr>
          <a:xfrm>
            <a:off x="3680215" y="5368863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0" name="Rectangle 419"/>
          <p:cNvSpPr>
            <a:spLocks noChangeAspect="1"/>
          </p:cNvSpPr>
          <p:nvPr/>
        </p:nvSpPr>
        <p:spPr>
          <a:xfrm>
            <a:off x="4596810" y="5371058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1" name="Rectangle 420"/>
          <p:cNvSpPr>
            <a:spLocks noChangeAspect="1"/>
          </p:cNvSpPr>
          <p:nvPr/>
        </p:nvSpPr>
        <p:spPr>
          <a:xfrm>
            <a:off x="5513890" y="5373253"/>
            <a:ext cx="457200" cy="45720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2" name="Rectangle 421"/>
          <p:cNvSpPr>
            <a:spLocks noChangeAspect="1"/>
          </p:cNvSpPr>
          <p:nvPr/>
        </p:nvSpPr>
        <p:spPr>
          <a:xfrm>
            <a:off x="6417315" y="5375448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3" name="Rectangle 422"/>
          <p:cNvSpPr>
            <a:spLocks noChangeAspect="1"/>
          </p:cNvSpPr>
          <p:nvPr/>
        </p:nvSpPr>
        <p:spPr>
          <a:xfrm>
            <a:off x="2756065" y="6276678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4" name="Rectangle 423"/>
          <p:cNvSpPr>
            <a:spLocks noChangeAspect="1"/>
          </p:cNvSpPr>
          <p:nvPr/>
        </p:nvSpPr>
        <p:spPr>
          <a:xfrm>
            <a:off x="3673145" y="6278873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5" name="Rectangle 424"/>
          <p:cNvSpPr>
            <a:spLocks noChangeAspect="1"/>
          </p:cNvSpPr>
          <p:nvPr/>
        </p:nvSpPr>
        <p:spPr>
          <a:xfrm>
            <a:off x="4589740" y="6281068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6" name="Rectangle 425"/>
          <p:cNvSpPr>
            <a:spLocks noChangeAspect="1"/>
          </p:cNvSpPr>
          <p:nvPr/>
        </p:nvSpPr>
        <p:spPr>
          <a:xfrm>
            <a:off x="5506820" y="6283263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7" name="Rectangle 426"/>
          <p:cNvSpPr>
            <a:spLocks noChangeAspect="1"/>
          </p:cNvSpPr>
          <p:nvPr/>
        </p:nvSpPr>
        <p:spPr>
          <a:xfrm>
            <a:off x="6410245" y="6285458"/>
            <a:ext cx="457200" cy="45720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546059" y="1028932"/>
            <a:ext cx="4110277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4" name="Straight Arrow Connector 453"/>
          <p:cNvCxnSpPr/>
          <p:nvPr/>
        </p:nvCxnSpPr>
        <p:spPr>
          <a:xfrm>
            <a:off x="2546059" y="1481742"/>
            <a:ext cx="4110277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5" name="Straight Arrow Connector 454"/>
          <p:cNvCxnSpPr/>
          <p:nvPr/>
        </p:nvCxnSpPr>
        <p:spPr>
          <a:xfrm>
            <a:off x="2546059" y="1946012"/>
            <a:ext cx="4110277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6" name="Straight Arrow Connector 455"/>
          <p:cNvCxnSpPr/>
          <p:nvPr/>
        </p:nvCxnSpPr>
        <p:spPr>
          <a:xfrm>
            <a:off x="2546059" y="2410282"/>
            <a:ext cx="4110277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7" name="Straight Arrow Connector 456"/>
          <p:cNvCxnSpPr/>
          <p:nvPr/>
        </p:nvCxnSpPr>
        <p:spPr>
          <a:xfrm>
            <a:off x="2546059" y="2863092"/>
            <a:ext cx="4110277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8" name="Straight Arrow Connector 457"/>
          <p:cNvCxnSpPr/>
          <p:nvPr/>
        </p:nvCxnSpPr>
        <p:spPr>
          <a:xfrm>
            <a:off x="2546059" y="3341017"/>
            <a:ext cx="93997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9" name="Straight Arrow Connector 458"/>
          <p:cNvCxnSpPr/>
          <p:nvPr/>
        </p:nvCxnSpPr>
        <p:spPr>
          <a:xfrm>
            <a:off x="3462907" y="3338752"/>
            <a:ext cx="3193429" cy="226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0" name="Straight Arrow Connector 459"/>
          <p:cNvCxnSpPr/>
          <p:nvPr/>
        </p:nvCxnSpPr>
        <p:spPr>
          <a:xfrm>
            <a:off x="2546059" y="3791562"/>
            <a:ext cx="4110277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1" name="Straight Arrow Connector 460"/>
          <p:cNvCxnSpPr/>
          <p:nvPr/>
        </p:nvCxnSpPr>
        <p:spPr>
          <a:xfrm>
            <a:off x="2546059" y="4255832"/>
            <a:ext cx="4110277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2" name="Straight Arrow Connector 461"/>
          <p:cNvCxnSpPr/>
          <p:nvPr/>
        </p:nvCxnSpPr>
        <p:spPr>
          <a:xfrm>
            <a:off x="2546059" y="4694987"/>
            <a:ext cx="3234083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3" name="Straight Arrow Connector 462"/>
          <p:cNvCxnSpPr/>
          <p:nvPr/>
        </p:nvCxnSpPr>
        <p:spPr>
          <a:xfrm>
            <a:off x="2546059" y="5159257"/>
            <a:ext cx="4110277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4" name="Straight Arrow Connector 463"/>
          <p:cNvCxnSpPr/>
          <p:nvPr/>
        </p:nvCxnSpPr>
        <p:spPr>
          <a:xfrm>
            <a:off x="2546059" y="5598412"/>
            <a:ext cx="4110277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5" name="Straight Arrow Connector 464"/>
          <p:cNvCxnSpPr/>
          <p:nvPr/>
        </p:nvCxnSpPr>
        <p:spPr>
          <a:xfrm>
            <a:off x="2546059" y="6062682"/>
            <a:ext cx="4110277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6" name="Straight Arrow Connector 465"/>
          <p:cNvCxnSpPr/>
          <p:nvPr/>
        </p:nvCxnSpPr>
        <p:spPr>
          <a:xfrm>
            <a:off x="2546059" y="6501837"/>
            <a:ext cx="4110277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7" name="Straight Arrow Connector 466"/>
          <p:cNvCxnSpPr/>
          <p:nvPr/>
        </p:nvCxnSpPr>
        <p:spPr>
          <a:xfrm>
            <a:off x="5768475" y="4694987"/>
            <a:ext cx="887861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8" name="Rectangular Callout 467"/>
          <p:cNvSpPr/>
          <p:nvPr/>
        </p:nvSpPr>
        <p:spPr>
          <a:xfrm>
            <a:off x="3256910" y="2312407"/>
            <a:ext cx="2061967" cy="669486"/>
          </a:xfrm>
          <a:prstGeom prst="wedgeRectCallout">
            <a:avLst>
              <a:gd name="adj1" fmla="val -44012"/>
              <a:gd name="adj2" fmla="val 10329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Tace</a:t>
            </a:r>
            <a:r>
              <a:rPr lang="en-US" b="1" dirty="0" smtClean="0">
                <a:solidFill>
                  <a:schemeClr val="tx1"/>
                </a:solidFill>
              </a:rPr>
              <a:t> Single Contour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69" name="Rectangular Callout 468"/>
          <p:cNvSpPr/>
          <p:nvPr/>
        </p:nvSpPr>
        <p:spPr>
          <a:xfrm>
            <a:off x="5625352" y="3666447"/>
            <a:ext cx="2061967" cy="669486"/>
          </a:xfrm>
          <a:prstGeom prst="wedgeRectCallout">
            <a:avLst>
              <a:gd name="adj1" fmla="val -44012"/>
              <a:gd name="adj2" fmla="val 10329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Tace</a:t>
            </a:r>
            <a:r>
              <a:rPr lang="en-US" b="1" dirty="0" smtClean="0">
                <a:solidFill>
                  <a:schemeClr val="tx1"/>
                </a:solidFill>
              </a:rPr>
              <a:t> Single Contour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70" name="Rectangle 469"/>
          <p:cNvSpPr/>
          <p:nvPr/>
        </p:nvSpPr>
        <p:spPr>
          <a:xfrm>
            <a:off x="3462907" y="3341017"/>
            <a:ext cx="883417" cy="914815"/>
          </a:xfrm>
          <a:prstGeom prst="rect">
            <a:avLst/>
          </a:prstGeom>
          <a:noFill/>
          <a:ln w="79375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1" name="Rectangle 470"/>
          <p:cNvSpPr/>
          <p:nvPr/>
        </p:nvSpPr>
        <p:spPr>
          <a:xfrm>
            <a:off x="5741165" y="4674354"/>
            <a:ext cx="448639" cy="914815"/>
          </a:xfrm>
          <a:prstGeom prst="rect">
            <a:avLst/>
          </a:prstGeom>
          <a:noFill/>
          <a:ln w="79375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TextBox 150"/>
          <p:cNvSpPr txBox="1"/>
          <p:nvPr/>
        </p:nvSpPr>
        <p:spPr>
          <a:xfrm>
            <a:off x="0" y="177499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/>
              <a:t>Trace Many Contours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462835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40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8" grpId="0" animBg="1"/>
      <p:bldP spid="469" grpId="0" animBg="1"/>
      <p:bldP spid="470" grpId="0" animBg="1"/>
      <p:bldP spid="47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18</Words>
  <Application>Microsoft Macintosh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Ivaylo</dc:creator>
  <cp:lastModifiedBy>Ivaylo</cp:lastModifiedBy>
  <cp:revision>19</cp:revision>
  <dcterms:created xsi:type="dcterms:W3CDTF">2020-04-08T01:51:01Z</dcterms:created>
  <dcterms:modified xsi:type="dcterms:W3CDTF">2020-04-09T02:14:23Z</dcterms:modified>
</cp:coreProperties>
</file>